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78" r:id="rId2"/>
    <p:sldId id="279" r:id="rId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351" autoAdjust="0"/>
  </p:normalViewPr>
  <p:slideViewPr>
    <p:cSldViewPr snapToGrid="0">
      <p:cViewPr varScale="1">
        <p:scale>
          <a:sx n="91" d="100"/>
          <a:sy n="91" d="100"/>
        </p:scale>
        <p:origin x="202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B4B774-1610-42EA-BE76-8EDEBD86C60B}" type="datetimeFigureOut">
              <a:rPr kumimoji="1" lang="ja-JP" altLang="en-US" smtClean="0"/>
              <a:t>2023/10/2</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439706-0FD6-4EB9-A868-E901873BF319}" type="slidenum">
              <a:rPr kumimoji="1" lang="ja-JP" altLang="en-US" smtClean="0"/>
              <a:t>‹#›</a:t>
            </a:fld>
            <a:endParaRPr kumimoji="1" lang="ja-JP" altLang="en-US"/>
          </a:p>
        </p:txBody>
      </p:sp>
    </p:spTree>
    <p:extLst>
      <p:ext uri="{BB962C8B-B14F-4D97-AF65-F5344CB8AC3E}">
        <p14:creationId xmlns:p14="http://schemas.microsoft.com/office/powerpoint/2010/main" val="39400174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a:t>
            </a:r>
            <a:r>
              <a:rPr kumimoji="1" lang="ja-JP" altLang="en-US" dirty="0"/>
              <a:t>参考情報</a:t>
            </a:r>
            <a:r>
              <a:rPr kumimoji="1" lang="en-US" altLang="ja-JP" dirty="0"/>
              <a:t>】 </a:t>
            </a:r>
          </a:p>
          <a:p>
            <a:r>
              <a:rPr kumimoji="1" lang="ja-JP" altLang="en-US"/>
              <a:t>・</a:t>
            </a:r>
            <a:r>
              <a:rPr kumimoji="1" lang="ja-JP" altLang="en-US" dirty="0"/>
              <a:t>申込：特設サイト内の申込フォームより（</a:t>
            </a:r>
            <a:r>
              <a:rPr kumimoji="1" lang="en-US" altLang="ja-JP" dirty="0"/>
              <a:t>Web</a:t>
            </a:r>
            <a:r>
              <a:rPr kumimoji="1" lang="ja-JP" altLang="en-US" dirty="0"/>
              <a:t>申込のみ）</a:t>
            </a:r>
            <a:endParaRPr kumimoji="1" lang="en-US" altLang="ja-JP" dirty="0"/>
          </a:p>
          <a:p>
            <a:r>
              <a:rPr kumimoji="1" lang="ja-JP" altLang="en-US" dirty="0"/>
              <a:t>・開催方法：現地参集（</a:t>
            </a:r>
            <a:r>
              <a:rPr kumimoji="1" lang="en-US" altLang="ja-JP" dirty="0"/>
              <a:t>LIVE</a:t>
            </a:r>
            <a:r>
              <a:rPr kumimoji="1" lang="ja-JP" altLang="en-US" dirty="0"/>
              <a:t>配信なし）</a:t>
            </a:r>
          </a:p>
          <a:p>
            <a:r>
              <a:rPr kumimoji="1" lang="ja-JP" altLang="en-US" dirty="0"/>
              <a:t>・参加費：事前参加</a:t>
            </a:r>
            <a:r>
              <a:rPr kumimoji="1" lang="en-US" altLang="ja-JP" dirty="0"/>
              <a:t>5,500</a:t>
            </a:r>
            <a:r>
              <a:rPr kumimoji="1" lang="ja-JP" altLang="en-US" dirty="0"/>
              <a:t>円</a:t>
            </a:r>
            <a:r>
              <a:rPr kumimoji="1" lang="en-US" altLang="ja-JP" dirty="0"/>
              <a:t>/</a:t>
            </a:r>
            <a:r>
              <a:rPr kumimoji="1" lang="ja-JP" altLang="en-US" dirty="0"/>
              <a:t>当日参加</a:t>
            </a:r>
            <a:r>
              <a:rPr kumimoji="1" lang="en-US" altLang="ja-JP" dirty="0"/>
              <a:t>7,700</a:t>
            </a:r>
            <a:r>
              <a:rPr kumimoji="1" lang="ja-JP" altLang="en-US" dirty="0"/>
              <a:t>円</a:t>
            </a:r>
          </a:p>
        </p:txBody>
      </p:sp>
      <p:sp>
        <p:nvSpPr>
          <p:cNvPr id="4" name="スライド番号プレースホルダー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8653C3-3C0B-844F-8CD5-C198ADA012D4}" type="slidenum">
              <a:rPr kumimoji="0" lang="en-US" sz="1200" b="0" i="0" u="none" strike="noStrike" kern="1200" cap="none" spc="0" normalizeH="0" baseline="0" noProof="0" smtClean="0">
                <a:ln>
                  <a:noFill/>
                </a:ln>
                <a:solidFill>
                  <a:prstClr val="black"/>
                </a:solidFill>
                <a:effectLst/>
                <a:uLnTx/>
                <a:uFillTx/>
                <a:latin typeface="游ゴシック"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spTree>
    <p:extLst>
      <p:ext uri="{BB962C8B-B14F-4D97-AF65-F5344CB8AC3E}">
        <p14:creationId xmlns:p14="http://schemas.microsoft.com/office/powerpoint/2010/main" val="1622808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D439706-0FD6-4EB9-A868-E901873BF319}" type="slidenum">
              <a:rPr kumimoji="1" lang="ja-JP" altLang="en-US" smtClean="0"/>
              <a:t>2</a:t>
            </a:fld>
            <a:endParaRPr kumimoji="1" lang="ja-JP" altLang="en-US"/>
          </a:p>
        </p:txBody>
      </p:sp>
    </p:spTree>
    <p:extLst>
      <p:ext uri="{BB962C8B-B14F-4D97-AF65-F5344CB8AC3E}">
        <p14:creationId xmlns:p14="http://schemas.microsoft.com/office/powerpoint/2010/main" val="10774274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03CFB4D4-4D55-CB40-B62B-D74668D55F27}"/>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685800" y="1369697"/>
            <a:ext cx="7772400" cy="2059303"/>
          </a:xfrm>
        </p:spPr>
        <p:txBody>
          <a:bodyPr anchor="b"/>
          <a:lstStyle>
            <a:lvl1pPr algn="ctr">
              <a:defRPr sz="4000" b="0" i="0">
                <a:solidFill>
                  <a:schemeClr val="tx1">
                    <a:lumMod val="65000"/>
                    <a:lumOff val="35000"/>
                  </a:schemeClr>
                </a:solidFill>
                <a:latin typeface="Yu Mincho" panose="02020400000000000000" pitchFamily="18" charset="-128"/>
                <a:ea typeface="Yu Mincho" panose="02020400000000000000" pitchFamily="18" charset="-128"/>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685800" y="3514250"/>
            <a:ext cx="7772400" cy="1655762"/>
          </a:xfrm>
        </p:spPr>
        <p:txBody>
          <a:bodyPr/>
          <a:lstStyle>
            <a:lvl1pPr marL="0" indent="0" algn="ctr">
              <a:buNone/>
              <a:defRPr sz="2400" b="0" i="0">
                <a:solidFill>
                  <a:schemeClr val="tx1">
                    <a:lumMod val="65000"/>
                    <a:lumOff val="35000"/>
                  </a:schemeClr>
                </a:solidFill>
                <a:latin typeface="Yu Mincho" panose="02020400000000000000" pitchFamily="18" charset="-128"/>
                <a:ea typeface="Yu Mincho" panose="02020400000000000000" pitchFamily="18"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Tree>
    <p:extLst>
      <p:ext uri="{BB962C8B-B14F-4D97-AF65-F5344CB8AC3E}">
        <p14:creationId xmlns:p14="http://schemas.microsoft.com/office/powerpoint/2010/main" val="691851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FDA526D6-81B9-E94C-B8C5-887636948610}"/>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379096" y="771526"/>
            <a:ext cx="8385808" cy="917575"/>
          </a:xfrm>
        </p:spPr>
        <p:txBody>
          <a:bodyPr anchor="t"/>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379096" y="1825625"/>
            <a:ext cx="8385808"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pPr algn="r"/>
            <a:r>
              <a:rPr lang="en-US" altLang="ja-JP"/>
              <a:t>© 2023 Japanese Nursing Association </a:t>
            </a:r>
            <a:endParaRPr lang="en-US" altLang="ja-JP" sz="800" dirty="0"/>
          </a:p>
        </p:txBody>
      </p:sp>
      <p:sp>
        <p:nvSpPr>
          <p:cNvPr id="6" name="Slide Number Placeholder 5"/>
          <p:cNvSpPr>
            <a:spLocks noGrp="1"/>
          </p:cNvSpPr>
          <p:nvPr>
            <p:ph type="sldNum" sz="quarter" idx="12"/>
          </p:nvPr>
        </p:nvSpPr>
        <p:spPr/>
        <p:txBody>
          <a:bodyPr/>
          <a:lstStyle/>
          <a:p>
            <a:fld id="{74FD36B4-A024-1A4E-BFDD-AE9FDFA5FC20}" type="slidenum">
              <a:rPr lang="en-US" smtClean="0"/>
              <a:t>‹#›</a:t>
            </a:fld>
            <a:endParaRPr lang="en-US"/>
          </a:p>
        </p:txBody>
      </p:sp>
    </p:spTree>
    <p:extLst>
      <p:ext uri="{BB962C8B-B14F-4D97-AF65-F5344CB8AC3E}">
        <p14:creationId xmlns:p14="http://schemas.microsoft.com/office/powerpoint/2010/main" val="1686309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87D877CE-051E-3144-B680-2AD02C129688}"/>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5" name="Footer Placeholder 4"/>
          <p:cNvSpPr>
            <a:spLocks noGrp="1"/>
          </p:cNvSpPr>
          <p:nvPr>
            <p:ph type="ftr" sz="quarter" idx="11"/>
          </p:nvPr>
        </p:nvSpPr>
        <p:spPr/>
        <p:txBody>
          <a:bodyPr/>
          <a:lstStyle>
            <a:lvl1pPr algn="r">
              <a:defRPr/>
            </a:lvl1pPr>
          </a:lstStyle>
          <a:p>
            <a:pPr algn="r"/>
            <a:r>
              <a:rPr lang="en-US" altLang="ja-JP"/>
              <a:t>© 2023 Japanese Nursing Association </a:t>
            </a:r>
            <a:endParaRPr lang="en-US" altLang="ja-JP" sz="800" dirty="0"/>
          </a:p>
        </p:txBody>
      </p:sp>
      <p:sp>
        <p:nvSpPr>
          <p:cNvPr id="6" name="Slide Number Placeholder 5"/>
          <p:cNvSpPr>
            <a:spLocks noGrp="1"/>
          </p:cNvSpPr>
          <p:nvPr>
            <p:ph type="sldNum" sz="quarter" idx="12"/>
          </p:nvPr>
        </p:nvSpPr>
        <p:spPr/>
        <p:txBody>
          <a:bodyPr/>
          <a:lstStyle/>
          <a:p>
            <a:fld id="{74FD36B4-A024-1A4E-BFDD-AE9FDFA5FC20}" type="slidenum">
              <a:rPr lang="en-US" smtClean="0"/>
              <a:t>‹#›</a:t>
            </a:fld>
            <a:endParaRPr lang="en-US"/>
          </a:p>
        </p:txBody>
      </p:sp>
      <p:sp>
        <p:nvSpPr>
          <p:cNvPr id="10" name="Title 1">
            <a:extLst>
              <a:ext uri="{FF2B5EF4-FFF2-40B4-BE49-F238E27FC236}">
                <a16:creationId xmlns:a16="http://schemas.microsoft.com/office/drawing/2014/main" id="{5CD84729-F081-324C-9451-070FB74E6E95}"/>
              </a:ext>
            </a:extLst>
          </p:cNvPr>
          <p:cNvSpPr>
            <a:spLocks noGrp="1"/>
          </p:cNvSpPr>
          <p:nvPr>
            <p:ph type="ctrTitle"/>
          </p:nvPr>
        </p:nvSpPr>
        <p:spPr>
          <a:xfrm>
            <a:off x="685800" y="1369697"/>
            <a:ext cx="7772400" cy="2059303"/>
          </a:xfrm>
        </p:spPr>
        <p:txBody>
          <a:bodyPr anchor="b"/>
          <a:lstStyle>
            <a:lvl1pPr algn="l">
              <a:defRPr sz="3600" b="0" i="0">
                <a:solidFill>
                  <a:schemeClr val="tx1">
                    <a:lumMod val="65000"/>
                    <a:lumOff val="35000"/>
                  </a:schemeClr>
                </a:solidFill>
                <a:latin typeface="Yu Mincho" panose="02020400000000000000" pitchFamily="18" charset="-128"/>
                <a:ea typeface="Yu Mincho" panose="02020400000000000000" pitchFamily="18" charset="-128"/>
              </a:defRPr>
            </a:lvl1pPr>
          </a:lstStyle>
          <a:p>
            <a:r>
              <a:rPr lang="ja-JP" altLang="en-US"/>
              <a:t>マスター タイトルの書式設定</a:t>
            </a:r>
            <a:endParaRPr lang="en-US" dirty="0"/>
          </a:p>
        </p:txBody>
      </p:sp>
      <p:sp>
        <p:nvSpPr>
          <p:cNvPr id="11" name="Subtitle 2">
            <a:extLst>
              <a:ext uri="{FF2B5EF4-FFF2-40B4-BE49-F238E27FC236}">
                <a16:creationId xmlns:a16="http://schemas.microsoft.com/office/drawing/2014/main" id="{5E658033-C5BE-EC4B-814E-D02946C3F4E4}"/>
              </a:ext>
            </a:extLst>
          </p:cNvPr>
          <p:cNvSpPr>
            <a:spLocks noGrp="1"/>
          </p:cNvSpPr>
          <p:nvPr>
            <p:ph type="subTitle" idx="1"/>
          </p:nvPr>
        </p:nvSpPr>
        <p:spPr>
          <a:xfrm>
            <a:off x="685800" y="3514250"/>
            <a:ext cx="7772400" cy="1655762"/>
          </a:xfrm>
        </p:spPr>
        <p:txBody>
          <a:bodyPr/>
          <a:lstStyle>
            <a:lvl1pPr marL="0" indent="0" algn="l">
              <a:buNone/>
              <a:defRPr sz="2400" b="0" i="0">
                <a:solidFill>
                  <a:schemeClr val="tx1">
                    <a:lumMod val="65000"/>
                    <a:lumOff val="35000"/>
                  </a:schemeClr>
                </a:solidFill>
                <a:latin typeface="Yu Mincho" panose="02020400000000000000" pitchFamily="18" charset="-128"/>
                <a:ea typeface="Yu Mincho" panose="02020400000000000000" pitchFamily="18"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Tree>
    <p:extLst>
      <p:ext uri="{BB962C8B-B14F-4D97-AF65-F5344CB8AC3E}">
        <p14:creationId xmlns:p14="http://schemas.microsoft.com/office/powerpoint/2010/main" val="4275280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19FA62E8-6A23-6C4A-B14E-60B30350375F}"/>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3" name="Content Placeholder 2"/>
          <p:cNvSpPr>
            <a:spLocks noGrp="1"/>
          </p:cNvSpPr>
          <p:nvPr>
            <p:ph sz="half" idx="1"/>
          </p:nvPr>
        </p:nvSpPr>
        <p:spPr>
          <a:xfrm>
            <a:off x="379096" y="1825625"/>
            <a:ext cx="4135754" cy="4351338"/>
          </a:xfrm>
        </p:spPr>
        <p:txBody>
          <a:bodyPr/>
          <a:lstStyle>
            <a:lvl1pPr>
              <a:defRPr sz="2400"/>
            </a:lvl1pPr>
            <a:lvl2pPr>
              <a:defRPr sz="2000"/>
            </a:lvl2pPr>
            <a:lvl3pPr>
              <a:defRPr sz="1800"/>
            </a:lvl3pPr>
            <a:lvl4pPr>
              <a:defRPr sz="1600"/>
            </a:lvl4pPr>
            <a:lvl5pPr>
              <a:defRPr sz="1400"/>
            </a:lvl5pPr>
          </a:lstStyle>
          <a:p>
            <a:pPr lvl="0"/>
            <a:r>
              <a:rPr lang="ja-JP" altLang="en-US"/>
              <a:t>マスター テキストの書式設定</a:t>
            </a:r>
          </a:p>
          <a:p>
            <a:pPr lvl="1"/>
            <a:r>
              <a:rPr lang="ja-JP" altLang="en-US"/>
              <a:t>第 </a:t>
            </a:r>
            <a:r>
              <a:rPr lang="en-US" altLang="ja-JP" dirty="0"/>
              <a:t>2 </a:t>
            </a:r>
            <a:r>
              <a:rPr lang="ja-JP" altLang="en-US"/>
              <a:t>レベル</a:t>
            </a:r>
          </a:p>
          <a:p>
            <a:pPr lvl="2"/>
            <a:r>
              <a:rPr lang="ja-JP" altLang="en-US"/>
              <a:t>第 </a:t>
            </a:r>
            <a:r>
              <a:rPr lang="en-US" altLang="ja-JP" dirty="0"/>
              <a:t>3 </a:t>
            </a:r>
            <a:r>
              <a:rPr lang="ja-JP" altLang="en-US"/>
              <a:t>レベル</a:t>
            </a:r>
          </a:p>
          <a:p>
            <a:pPr lvl="3"/>
            <a:r>
              <a:rPr lang="ja-JP" altLang="en-US"/>
              <a:t>第 </a:t>
            </a:r>
            <a:r>
              <a:rPr lang="en-US" altLang="ja-JP" dirty="0"/>
              <a:t>4 </a:t>
            </a:r>
            <a:r>
              <a:rPr lang="ja-JP" altLang="en-US"/>
              <a:t>レベル</a:t>
            </a:r>
          </a:p>
          <a:p>
            <a:pPr lvl="4"/>
            <a:r>
              <a:rPr lang="ja-JP" altLang="en-US"/>
              <a:t>第 </a:t>
            </a:r>
            <a:r>
              <a:rPr lang="en-US" altLang="ja-JP" dirty="0"/>
              <a:t>5 </a:t>
            </a:r>
            <a:r>
              <a:rPr lang="ja-JP" altLang="en-US"/>
              <a:t>レベル</a:t>
            </a:r>
            <a:endParaRPr lang="en-US" dirty="0"/>
          </a:p>
        </p:txBody>
      </p:sp>
      <p:sp>
        <p:nvSpPr>
          <p:cNvPr id="4" name="Content Placeholder 3"/>
          <p:cNvSpPr>
            <a:spLocks noGrp="1"/>
          </p:cNvSpPr>
          <p:nvPr>
            <p:ph sz="half" idx="2"/>
          </p:nvPr>
        </p:nvSpPr>
        <p:spPr>
          <a:xfrm>
            <a:off x="4629150" y="1825625"/>
            <a:ext cx="4135754" cy="4351338"/>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dirty="0"/>
              <a:t>2 </a:t>
            </a:r>
            <a:r>
              <a:rPr lang="ja-JP" altLang="en-US"/>
              <a:t>レベル</a:t>
            </a:r>
          </a:p>
          <a:p>
            <a:pPr lvl="2"/>
            <a:r>
              <a:rPr lang="ja-JP" altLang="en-US"/>
              <a:t>第 </a:t>
            </a:r>
            <a:r>
              <a:rPr lang="en-US" altLang="ja-JP" dirty="0"/>
              <a:t>3 </a:t>
            </a:r>
            <a:r>
              <a:rPr lang="ja-JP" altLang="en-US"/>
              <a:t>レベル</a:t>
            </a:r>
          </a:p>
          <a:p>
            <a:pPr lvl="3"/>
            <a:r>
              <a:rPr lang="ja-JP" altLang="en-US"/>
              <a:t>第 </a:t>
            </a:r>
            <a:r>
              <a:rPr lang="en-US" altLang="ja-JP" dirty="0"/>
              <a:t>4 </a:t>
            </a:r>
            <a:r>
              <a:rPr lang="ja-JP" altLang="en-US"/>
              <a:t>レベル</a:t>
            </a:r>
          </a:p>
          <a:p>
            <a:pPr lvl="4"/>
            <a:r>
              <a:rPr lang="ja-JP" altLang="en-US"/>
              <a:t>第 </a:t>
            </a:r>
            <a:r>
              <a:rPr lang="en-US" altLang="ja-JP" dirty="0"/>
              <a:t>5 </a:t>
            </a:r>
            <a:r>
              <a:rPr lang="ja-JP" altLang="en-US"/>
              <a:t>レベル</a:t>
            </a:r>
            <a:endParaRPr lang="en-US" dirty="0"/>
          </a:p>
        </p:txBody>
      </p:sp>
      <p:sp>
        <p:nvSpPr>
          <p:cNvPr id="6" name="Footer Placeholder 5"/>
          <p:cNvSpPr>
            <a:spLocks noGrp="1"/>
          </p:cNvSpPr>
          <p:nvPr>
            <p:ph type="ftr" sz="quarter" idx="11"/>
          </p:nvPr>
        </p:nvSpPr>
        <p:spPr/>
        <p:txBody>
          <a:bodyPr/>
          <a:lstStyle/>
          <a:p>
            <a:pPr algn="r"/>
            <a:r>
              <a:rPr lang="en-US" altLang="ja-JP"/>
              <a:t>© 2023 Japanese Nursing Association </a:t>
            </a:r>
            <a:endParaRPr lang="en-US" altLang="ja-JP" sz="800" dirty="0"/>
          </a:p>
        </p:txBody>
      </p:sp>
      <p:sp>
        <p:nvSpPr>
          <p:cNvPr id="7" name="Slide Number Placeholder 6"/>
          <p:cNvSpPr>
            <a:spLocks noGrp="1"/>
          </p:cNvSpPr>
          <p:nvPr>
            <p:ph type="sldNum" sz="quarter" idx="12"/>
          </p:nvPr>
        </p:nvSpPr>
        <p:spPr/>
        <p:txBody>
          <a:bodyPr/>
          <a:lstStyle/>
          <a:p>
            <a:fld id="{74FD36B4-A024-1A4E-BFDD-AE9FDFA5FC20}" type="slidenum">
              <a:rPr lang="en-US" smtClean="0"/>
              <a:t>‹#›</a:t>
            </a:fld>
            <a:endParaRPr lang="en-US"/>
          </a:p>
        </p:txBody>
      </p:sp>
      <p:sp>
        <p:nvSpPr>
          <p:cNvPr id="10" name="Title 1">
            <a:extLst>
              <a:ext uri="{FF2B5EF4-FFF2-40B4-BE49-F238E27FC236}">
                <a16:creationId xmlns:a16="http://schemas.microsoft.com/office/drawing/2014/main" id="{3C4A89EE-7E7C-FC4E-BF0C-72FD868C5DA7}"/>
              </a:ext>
            </a:extLst>
          </p:cNvPr>
          <p:cNvSpPr>
            <a:spLocks noGrp="1"/>
          </p:cNvSpPr>
          <p:nvPr>
            <p:ph type="title"/>
          </p:nvPr>
        </p:nvSpPr>
        <p:spPr>
          <a:xfrm>
            <a:off x="379096" y="771526"/>
            <a:ext cx="8385808" cy="917575"/>
          </a:xfrm>
        </p:spPr>
        <p:txBody>
          <a:bodyPr anchor="t"/>
          <a:lstStyle>
            <a:lvl1pPr>
              <a:defRPr sz="2400"/>
            </a:lvl1pPr>
          </a:lstStyle>
          <a:p>
            <a:r>
              <a:rPr lang="ja-JP" altLang="en-US"/>
              <a:t>マスター タイトルの書式設定</a:t>
            </a:r>
            <a:endParaRPr lang="en-US" dirty="0"/>
          </a:p>
        </p:txBody>
      </p:sp>
    </p:spTree>
    <p:extLst>
      <p:ext uri="{BB962C8B-B14F-4D97-AF65-F5344CB8AC3E}">
        <p14:creationId xmlns:p14="http://schemas.microsoft.com/office/powerpoint/2010/main" val="3991708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較">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4E446058-0B59-C741-AC2A-4EF0DBAFAECE}"/>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3" name="Text Placeholder 2"/>
          <p:cNvSpPr>
            <a:spLocks noGrp="1"/>
          </p:cNvSpPr>
          <p:nvPr>
            <p:ph type="body" idx="1"/>
          </p:nvPr>
        </p:nvSpPr>
        <p:spPr>
          <a:xfrm>
            <a:off x="379096" y="1681163"/>
            <a:ext cx="4119086" cy="823912"/>
          </a:xfrm>
        </p:spPr>
        <p:txBody>
          <a:bodyPr anchor="ct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379096" y="2505075"/>
            <a:ext cx="4119086" cy="3684588"/>
          </a:xfrm>
        </p:spPr>
        <p:txBody>
          <a:bodyPr/>
          <a:lstStyle>
            <a:lvl1pPr>
              <a:defRPr sz="2000"/>
            </a:lvl1pPr>
            <a:lvl2pPr>
              <a:defRPr sz="1800"/>
            </a:lvl2pPr>
            <a:lvl3pPr>
              <a:defRPr sz="1600"/>
            </a:lvl3pPr>
            <a:lvl4pPr>
              <a:defRPr sz="1400"/>
            </a:lvl4pPr>
            <a:lvl5pPr>
              <a:defRPr sz="1200"/>
            </a:lvl5pPr>
          </a:lstStyle>
          <a:p>
            <a:pPr lvl="0"/>
            <a:r>
              <a:rPr lang="ja-JP" altLang="en-US"/>
              <a:t>マスター テキストの書式設定</a:t>
            </a:r>
          </a:p>
          <a:p>
            <a:pPr lvl="1"/>
            <a:r>
              <a:rPr lang="ja-JP" altLang="en-US"/>
              <a:t>第 </a:t>
            </a:r>
            <a:r>
              <a:rPr lang="en-US" altLang="ja-JP" dirty="0"/>
              <a:t>2 </a:t>
            </a:r>
            <a:r>
              <a:rPr lang="ja-JP" altLang="en-US"/>
              <a:t>レベル</a:t>
            </a:r>
          </a:p>
          <a:p>
            <a:pPr lvl="2"/>
            <a:r>
              <a:rPr lang="ja-JP" altLang="en-US"/>
              <a:t>第 </a:t>
            </a:r>
            <a:r>
              <a:rPr lang="en-US" altLang="ja-JP" dirty="0"/>
              <a:t>3 </a:t>
            </a:r>
            <a:r>
              <a:rPr lang="ja-JP" altLang="en-US"/>
              <a:t>レベル</a:t>
            </a:r>
          </a:p>
          <a:p>
            <a:pPr lvl="3"/>
            <a:r>
              <a:rPr lang="ja-JP" altLang="en-US"/>
              <a:t>第 </a:t>
            </a:r>
            <a:r>
              <a:rPr lang="en-US" altLang="ja-JP" dirty="0"/>
              <a:t>4 </a:t>
            </a:r>
            <a:r>
              <a:rPr lang="ja-JP" altLang="en-US"/>
              <a:t>レベル</a:t>
            </a:r>
          </a:p>
          <a:p>
            <a:pPr lvl="4"/>
            <a:r>
              <a:rPr lang="ja-JP" altLang="en-US"/>
              <a:t>第 </a:t>
            </a:r>
            <a:r>
              <a:rPr lang="en-US" altLang="ja-JP" dirty="0"/>
              <a:t>5 </a:t>
            </a:r>
            <a:r>
              <a:rPr lang="ja-JP" altLang="en-US"/>
              <a:t>レベル</a:t>
            </a:r>
            <a:endParaRPr lang="en-US" dirty="0"/>
          </a:p>
        </p:txBody>
      </p:sp>
      <p:sp>
        <p:nvSpPr>
          <p:cNvPr id="5" name="Text Placeholder 4"/>
          <p:cNvSpPr>
            <a:spLocks noGrp="1"/>
          </p:cNvSpPr>
          <p:nvPr>
            <p:ph type="body" sz="quarter" idx="3"/>
          </p:nvPr>
        </p:nvSpPr>
        <p:spPr>
          <a:xfrm>
            <a:off x="4629150" y="1681163"/>
            <a:ext cx="4135754" cy="823912"/>
          </a:xfrm>
        </p:spPr>
        <p:txBody>
          <a:bodyPr anchor="ct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4135754" cy="3684588"/>
          </a:xfrm>
        </p:spPr>
        <p:txBody>
          <a:bodyPr/>
          <a:lstStyle>
            <a:lvl1pPr>
              <a:defRPr sz="2000"/>
            </a:lvl1pPr>
            <a:lvl2pPr>
              <a:defRPr sz="1800"/>
            </a:lvl2pPr>
            <a:lvl3pPr>
              <a:defRPr sz="1600"/>
            </a:lvl3pPr>
            <a:lvl4pPr>
              <a:defRPr sz="1400"/>
            </a:lvl4pPr>
            <a:lvl5pPr>
              <a:defRPr sz="1200"/>
            </a:lvl5pPr>
          </a:lstStyle>
          <a:p>
            <a:pPr lvl="0"/>
            <a:r>
              <a:rPr lang="ja-JP" altLang="en-US"/>
              <a:t>マスター テキストの書式設定</a:t>
            </a:r>
          </a:p>
          <a:p>
            <a:pPr lvl="1"/>
            <a:r>
              <a:rPr lang="ja-JP" altLang="en-US"/>
              <a:t>第 </a:t>
            </a:r>
            <a:r>
              <a:rPr lang="en-US" altLang="ja-JP" dirty="0"/>
              <a:t>2 </a:t>
            </a:r>
            <a:r>
              <a:rPr lang="ja-JP" altLang="en-US"/>
              <a:t>レベル</a:t>
            </a:r>
          </a:p>
          <a:p>
            <a:pPr lvl="2"/>
            <a:r>
              <a:rPr lang="ja-JP" altLang="en-US"/>
              <a:t>第 </a:t>
            </a:r>
            <a:r>
              <a:rPr lang="en-US" altLang="ja-JP" dirty="0"/>
              <a:t>3 </a:t>
            </a:r>
            <a:r>
              <a:rPr lang="ja-JP" altLang="en-US"/>
              <a:t>レベル</a:t>
            </a:r>
          </a:p>
          <a:p>
            <a:pPr lvl="3"/>
            <a:r>
              <a:rPr lang="ja-JP" altLang="en-US"/>
              <a:t>第 </a:t>
            </a:r>
            <a:r>
              <a:rPr lang="en-US" altLang="ja-JP" dirty="0"/>
              <a:t>4 </a:t>
            </a:r>
            <a:r>
              <a:rPr lang="ja-JP" altLang="en-US"/>
              <a:t>レベル</a:t>
            </a:r>
          </a:p>
          <a:p>
            <a:pPr lvl="4"/>
            <a:r>
              <a:rPr lang="ja-JP" altLang="en-US"/>
              <a:t>第 </a:t>
            </a:r>
            <a:r>
              <a:rPr lang="en-US" altLang="ja-JP" dirty="0"/>
              <a:t>5 </a:t>
            </a:r>
            <a:r>
              <a:rPr lang="ja-JP" altLang="en-US"/>
              <a:t>レベル</a:t>
            </a:r>
            <a:endParaRPr lang="en-US" dirty="0"/>
          </a:p>
        </p:txBody>
      </p:sp>
      <p:sp>
        <p:nvSpPr>
          <p:cNvPr id="8" name="Footer Placeholder 7"/>
          <p:cNvSpPr>
            <a:spLocks noGrp="1"/>
          </p:cNvSpPr>
          <p:nvPr>
            <p:ph type="ftr" sz="quarter" idx="11"/>
          </p:nvPr>
        </p:nvSpPr>
        <p:spPr/>
        <p:txBody>
          <a:bodyPr/>
          <a:lstStyle/>
          <a:p>
            <a:pPr algn="r"/>
            <a:r>
              <a:rPr lang="en-US" altLang="ja-JP"/>
              <a:t>© 2023 Japanese Nursing Association </a:t>
            </a:r>
            <a:endParaRPr lang="en-US" altLang="ja-JP" sz="800" dirty="0"/>
          </a:p>
        </p:txBody>
      </p:sp>
      <p:sp>
        <p:nvSpPr>
          <p:cNvPr id="9" name="Slide Number Placeholder 8"/>
          <p:cNvSpPr>
            <a:spLocks noGrp="1"/>
          </p:cNvSpPr>
          <p:nvPr>
            <p:ph type="sldNum" sz="quarter" idx="12"/>
          </p:nvPr>
        </p:nvSpPr>
        <p:spPr/>
        <p:txBody>
          <a:bodyPr/>
          <a:lstStyle/>
          <a:p>
            <a:fld id="{74FD36B4-A024-1A4E-BFDD-AE9FDFA5FC20}" type="slidenum">
              <a:rPr lang="en-US" smtClean="0"/>
              <a:t>‹#›</a:t>
            </a:fld>
            <a:endParaRPr lang="en-US"/>
          </a:p>
        </p:txBody>
      </p:sp>
      <p:sp>
        <p:nvSpPr>
          <p:cNvPr id="12" name="Title 1">
            <a:extLst>
              <a:ext uri="{FF2B5EF4-FFF2-40B4-BE49-F238E27FC236}">
                <a16:creationId xmlns:a16="http://schemas.microsoft.com/office/drawing/2014/main" id="{13055AD2-624E-1248-8809-F856FC71BC10}"/>
              </a:ext>
            </a:extLst>
          </p:cNvPr>
          <p:cNvSpPr>
            <a:spLocks noGrp="1"/>
          </p:cNvSpPr>
          <p:nvPr>
            <p:ph type="title"/>
          </p:nvPr>
        </p:nvSpPr>
        <p:spPr>
          <a:xfrm>
            <a:off x="379096" y="771526"/>
            <a:ext cx="8385808" cy="917575"/>
          </a:xfrm>
        </p:spPr>
        <p:txBody>
          <a:bodyPr anchor="t"/>
          <a:lstStyle>
            <a:lvl1pPr>
              <a:defRPr sz="2400"/>
            </a:lvl1pPr>
          </a:lstStyle>
          <a:p>
            <a:r>
              <a:rPr lang="ja-JP" altLang="en-US"/>
              <a:t>マスター タイトルの書式設定</a:t>
            </a:r>
            <a:endParaRPr lang="en-US" dirty="0"/>
          </a:p>
        </p:txBody>
      </p:sp>
    </p:spTree>
    <p:extLst>
      <p:ext uri="{BB962C8B-B14F-4D97-AF65-F5344CB8AC3E}">
        <p14:creationId xmlns:p14="http://schemas.microsoft.com/office/powerpoint/2010/main" val="1249734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25353628-33D5-BD41-BD43-29E68F1245A8}"/>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4" name="Footer Placeholder 3"/>
          <p:cNvSpPr>
            <a:spLocks noGrp="1"/>
          </p:cNvSpPr>
          <p:nvPr>
            <p:ph type="ftr" sz="quarter" idx="11"/>
          </p:nvPr>
        </p:nvSpPr>
        <p:spPr/>
        <p:txBody>
          <a:bodyPr/>
          <a:lstStyle/>
          <a:p>
            <a:pPr algn="r"/>
            <a:r>
              <a:rPr lang="en-US" altLang="ja-JP"/>
              <a:t>© 2023 Japanese Nursing Association </a:t>
            </a:r>
            <a:endParaRPr lang="en-US" altLang="ja-JP" sz="800" dirty="0"/>
          </a:p>
        </p:txBody>
      </p:sp>
      <p:sp>
        <p:nvSpPr>
          <p:cNvPr id="5" name="Slide Number Placeholder 4"/>
          <p:cNvSpPr>
            <a:spLocks noGrp="1"/>
          </p:cNvSpPr>
          <p:nvPr>
            <p:ph type="sldNum" sz="quarter" idx="12"/>
          </p:nvPr>
        </p:nvSpPr>
        <p:spPr/>
        <p:txBody>
          <a:bodyPr/>
          <a:lstStyle/>
          <a:p>
            <a:fld id="{74FD36B4-A024-1A4E-BFDD-AE9FDFA5FC20}" type="slidenum">
              <a:rPr lang="en-US" smtClean="0"/>
              <a:t>‹#›</a:t>
            </a:fld>
            <a:endParaRPr lang="en-US"/>
          </a:p>
        </p:txBody>
      </p:sp>
      <p:sp>
        <p:nvSpPr>
          <p:cNvPr id="7" name="Title 1">
            <a:extLst>
              <a:ext uri="{FF2B5EF4-FFF2-40B4-BE49-F238E27FC236}">
                <a16:creationId xmlns:a16="http://schemas.microsoft.com/office/drawing/2014/main" id="{416C1F2A-CD7E-8843-B41F-72C78D824775}"/>
              </a:ext>
            </a:extLst>
          </p:cNvPr>
          <p:cNvSpPr>
            <a:spLocks noGrp="1"/>
          </p:cNvSpPr>
          <p:nvPr>
            <p:ph type="title"/>
          </p:nvPr>
        </p:nvSpPr>
        <p:spPr>
          <a:xfrm>
            <a:off x="379096" y="771526"/>
            <a:ext cx="8385808" cy="917575"/>
          </a:xfrm>
        </p:spPr>
        <p:txBody>
          <a:bodyPr anchor="t"/>
          <a:lstStyle>
            <a:lvl1pPr>
              <a:defRPr sz="2400"/>
            </a:lvl1pPr>
          </a:lstStyle>
          <a:p>
            <a:r>
              <a:rPr lang="ja-JP" altLang="en-US"/>
              <a:t>マスター タイトルの書式設定</a:t>
            </a:r>
            <a:endParaRPr lang="en-US" dirty="0"/>
          </a:p>
        </p:txBody>
      </p:sp>
    </p:spTree>
    <p:extLst>
      <p:ext uri="{BB962C8B-B14F-4D97-AF65-F5344CB8AC3E}">
        <p14:creationId xmlns:p14="http://schemas.microsoft.com/office/powerpoint/2010/main" val="873899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タイトル付きのコンテンツ">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91BE31CB-6B06-C342-BF64-3FE6CA33BCB9}"/>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4" name="Text Placeholder 3"/>
          <p:cNvSpPr>
            <a:spLocks noGrp="1"/>
          </p:cNvSpPr>
          <p:nvPr>
            <p:ph type="body" sz="half" idx="2"/>
          </p:nvPr>
        </p:nvSpPr>
        <p:spPr>
          <a:xfrm>
            <a:off x="379096" y="1928177"/>
            <a:ext cx="3199923" cy="42916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6" name="Footer Placeholder 5"/>
          <p:cNvSpPr>
            <a:spLocks noGrp="1"/>
          </p:cNvSpPr>
          <p:nvPr>
            <p:ph type="ftr" sz="quarter" idx="11"/>
          </p:nvPr>
        </p:nvSpPr>
        <p:spPr/>
        <p:txBody>
          <a:bodyPr/>
          <a:lstStyle/>
          <a:p>
            <a:pPr algn="r"/>
            <a:r>
              <a:rPr lang="en-US" altLang="ja-JP"/>
              <a:t>© 2023 Japanese Nursing Association </a:t>
            </a:r>
            <a:endParaRPr lang="en-US" altLang="ja-JP" sz="800" dirty="0"/>
          </a:p>
        </p:txBody>
      </p:sp>
      <p:sp>
        <p:nvSpPr>
          <p:cNvPr id="7" name="Slide Number Placeholder 6"/>
          <p:cNvSpPr>
            <a:spLocks noGrp="1"/>
          </p:cNvSpPr>
          <p:nvPr>
            <p:ph type="sldNum" sz="quarter" idx="12"/>
          </p:nvPr>
        </p:nvSpPr>
        <p:spPr/>
        <p:txBody>
          <a:bodyPr/>
          <a:lstStyle/>
          <a:p>
            <a:fld id="{74FD36B4-A024-1A4E-BFDD-AE9FDFA5FC20}" type="slidenum">
              <a:rPr lang="en-US" smtClean="0"/>
              <a:t>‹#›</a:t>
            </a:fld>
            <a:endParaRPr lang="en-US"/>
          </a:p>
        </p:txBody>
      </p:sp>
      <p:sp>
        <p:nvSpPr>
          <p:cNvPr id="8" name="Title 1">
            <a:extLst>
              <a:ext uri="{FF2B5EF4-FFF2-40B4-BE49-F238E27FC236}">
                <a16:creationId xmlns:a16="http://schemas.microsoft.com/office/drawing/2014/main" id="{9565D33D-6D0C-6F44-9213-DD541E1C3FC7}"/>
              </a:ext>
            </a:extLst>
          </p:cNvPr>
          <p:cNvSpPr>
            <a:spLocks noGrp="1"/>
          </p:cNvSpPr>
          <p:nvPr>
            <p:ph type="title"/>
          </p:nvPr>
        </p:nvSpPr>
        <p:spPr>
          <a:xfrm>
            <a:off x="379096" y="771526"/>
            <a:ext cx="8385808" cy="917575"/>
          </a:xfrm>
        </p:spPr>
        <p:txBody>
          <a:bodyPr anchor="t"/>
          <a:lstStyle>
            <a:lvl1pPr>
              <a:defRPr sz="2400"/>
            </a:lvl1pPr>
          </a:lstStyle>
          <a:p>
            <a:r>
              <a:rPr lang="ja-JP" altLang="en-US"/>
              <a:t>マスター タイトルの書式設定</a:t>
            </a:r>
            <a:endParaRPr lang="en-US" dirty="0"/>
          </a:p>
        </p:txBody>
      </p:sp>
      <p:sp>
        <p:nvSpPr>
          <p:cNvPr id="9" name="Content Placeholder 3">
            <a:extLst>
              <a:ext uri="{FF2B5EF4-FFF2-40B4-BE49-F238E27FC236}">
                <a16:creationId xmlns:a16="http://schemas.microsoft.com/office/drawing/2014/main" id="{5DAB56C0-AE0E-7347-8F74-FD1C8D917777}"/>
              </a:ext>
            </a:extLst>
          </p:cNvPr>
          <p:cNvSpPr>
            <a:spLocks noGrp="1"/>
          </p:cNvSpPr>
          <p:nvPr>
            <p:ph sz="half" idx="13"/>
          </p:nvPr>
        </p:nvSpPr>
        <p:spPr>
          <a:xfrm>
            <a:off x="3887391" y="1928176"/>
            <a:ext cx="4877513" cy="4291651"/>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dirty="0"/>
              <a:t>2 </a:t>
            </a:r>
            <a:r>
              <a:rPr lang="ja-JP" altLang="en-US"/>
              <a:t>レベル</a:t>
            </a:r>
          </a:p>
          <a:p>
            <a:pPr lvl="2"/>
            <a:r>
              <a:rPr lang="ja-JP" altLang="en-US"/>
              <a:t>第 </a:t>
            </a:r>
            <a:r>
              <a:rPr lang="en-US" altLang="ja-JP" dirty="0"/>
              <a:t>3 </a:t>
            </a:r>
            <a:r>
              <a:rPr lang="ja-JP" altLang="en-US"/>
              <a:t>レベル</a:t>
            </a:r>
          </a:p>
          <a:p>
            <a:pPr lvl="3"/>
            <a:r>
              <a:rPr lang="ja-JP" altLang="en-US"/>
              <a:t>第 </a:t>
            </a:r>
            <a:r>
              <a:rPr lang="en-US" altLang="ja-JP" dirty="0"/>
              <a:t>4 </a:t>
            </a:r>
            <a:r>
              <a:rPr lang="ja-JP" altLang="en-US"/>
              <a:t>レベル</a:t>
            </a:r>
          </a:p>
          <a:p>
            <a:pPr lvl="4"/>
            <a:r>
              <a:rPr lang="ja-JP" altLang="en-US"/>
              <a:t>第 </a:t>
            </a:r>
            <a:r>
              <a:rPr lang="en-US" altLang="ja-JP" dirty="0"/>
              <a:t>5 </a:t>
            </a:r>
            <a:r>
              <a:rPr lang="ja-JP" altLang="en-US"/>
              <a:t>レベル</a:t>
            </a:r>
            <a:endParaRPr lang="en-US" dirty="0"/>
          </a:p>
        </p:txBody>
      </p:sp>
    </p:spTree>
    <p:extLst>
      <p:ext uri="{BB962C8B-B14F-4D97-AF65-F5344CB8AC3E}">
        <p14:creationId xmlns:p14="http://schemas.microsoft.com/office/powerpoint/2010/main" val="3768235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タイトル付きの図">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17FC8BC8-B13E-2446-BA01-9DB6225B04C8}"/>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3" name="Picture Placeholder 2"/>
          <p:cNvSpPr>
            <a:spLocks noGrp="1" noChangeAspect="1"/>
          </p:cNvSpPr>
          <p:nvPr>
            <p:ph type="pic" idx="1"/>
          </p:nvPr>
        </p:nvSpPr>
        <p:spPr>
          <a:xfrm>
            <a:off x="3887390" y="1920241"/>
            <a:ext cx="4877513" cy="426942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379096" y="1928178"/>
            <a:ext cx="3199923" cy="426942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6" name="Footer Placeholder 5"/>
          <p:cNvSpPr>
            <a:spLocks noGrp="1"/>
          </p:cNvSpPr>
          <p:nvPr>
            <p:ph type="ftr" sz="quarter" idx="11"/>
          </p:nvPr>
        </p:nvSpPr>
        <p:spPr/>
        <p:txBody>
          <a:bodyPr/>
          <a:lstStyle/>
          <a:p>
            <a:pPr algn="r"/>
            <a:r>
              <a:rPr lang="en-US" altLang="ja-JP"/>
              <a:t>© 2023 Japanese Nursing Association </a:t>
            </a:r>
            <a:endParaRPr lang="en-US" altLang="ja-JP" sz="800" dirty="0"/>
          </a:p>
        </p:txBody>
      </p:sp>
      <p:sp>
        <p:nvSpPr>
          <p:cNvPr id="7" name="Slide Number Placeholder 6"/>
          <p:cNvSpPr>
            <a:spLocks noGrp="1"/>
          </p:cNvSpPr>
          <p:nvPr>
            <p:ph type="sldNum" sz="quarter" idx="12"/>
          </p:nvPr>
        </p:nvSpPr>
        <p:spPr/>
        <p:txBody>
          <a:bodyPr/>
          <a:lstStyle/>
          <a:p>
            <a:fld id="{74FD36B4-A024-1A4E-BFDD-AE9FDFA5FC20}" type="slidenum">
              <a:rPr lang="en-US" smtClean="0"/>
              <a:t>‹#›</a:t>
            </a:fld>
            <a:endParaRPr lang="en-US"/>
          </a:p>
        </p:txBody>
      </p:sp>
      <p:sp>
        <p:nvSpPr>
          <p:cNvPr id="8" name="Title 1">
            <a:extLst>
              <a:ext uri="{FF2B5EF4-FFF2-40B4-BE49-F238E27FC236}">
                <a16:creationId xmlns:a16="http://schemas.microsoft.com/office/drawing/2014/main" id="{525060B2-A307-C64D-8DFD-94287F24A6BA}"/>
              </a:ext>
            </a:extLst>
          </p:cNvPr>
          <p:cNvSpPr>
            <a:spLocks noGrp="1"/>
          </p:cNvSpPr>
          <p:nvPr>
            <p:ph type="title"/>
          </p:nvPr>
        </p:nvSpPr>
        <p:spPr>
          <a:xfrm>
            <a:off x="379096" y="771526"/>
            <a:ext cx="8385808" cy="917575"/>
          </a:xfrm>
        </p:spPr>
        <p:txBody>
          <a:bodyPr anchor="t"/>
          <a:lstStyle>
            <a:lvl1pPr>
              <a:defRPr sz="2400"/>
            </a:lvl1pPr>
          </a:lstStyle>
          <a:p>
            <a:r>
              <a:rPr lang="ja-JP" altLang="en-US"/>
              <a:t>マスター タイトルの書式設定</a:t>
            </a:r>
            <a:endParaRPr lang="en-US" dirty="0"/>
          </a:p>
        </p:txBody>
      </p:sp>
    </p:spTree>
    <p:extLst>
      <p:ext uri="{BB962C8B-B14F-4D97-AF65-F5344CB8AC3E}">
        <p14:creationId xmlns:p14="http://schemas.microsoft.com/office/powerpoint/2010/main" val="3742980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dirty="0"/>
              <a:t>2 </a:t>
            </a:r>
            <a:r>
              <a:rPr lang="ja-JP" altLang="en-US"/>
              <a:t>レベル</a:t>
            </a:r>
          </a:p>
          <a:p>
            <a:pPr lvl="2"/>
            <a:r>
              <a:rPr lang="ja-JP" altLang="en-US"/>
              <a:t>第 </a:t>
            </a:r>
            <a:r>
              <a:rPr lang="en-US" altLang="ja-JP" dirty="0"/>
              <a:t>3 </a:t>
            </a:r>
            <a:r>
              <a:rPr lang="ja-JP" altLang="en-US"/>
              <a:t>レベル</a:t>
            </a:r>
          </a:p>
          <a:p>
            <a:pPr lvl="3"/>
            <a:r>
              <a:rPr lang="ja-JP" altLang="en-US"/>
              <a:t>第 </a:t>
            </a:r>
            <a:r>
              <a:rPr lang="en-US" altLang="ja-JP" dirty="0"/>
              <a:t>4 </a:t>
            </a:r>
            <a:r>
              <a:rPr lang="ja-JP" altLang="en-US"/>
              <a:t>レベル</a:t>
            </a:r>
          </a:p>
          <a:p>
            <a:pPr lvl="4"/>
            <a:r>
              <a:rPr lang="ja-JP" altLang="en-US"/>
              <a:t>第 </a:t>
            </a:r>
            <a:r>
              <a:rPr lang="en-US" altLang="ja-JP" dirty="0"/>
              <a:t>5 </a:t>
            </a:r>
            <a:r>
              <a:rPr lang="ja-JP" altLang="en-US"/>
              <a:t>レベル</a:t>
            </a:r>
            <a:endParaRPr lang="en-US" dirty="0"/>
          </a:p>
        </p:txBody>
      </p:sp>
      <p:sp>
        <p:nvSpPr>
          <p:cNvPr id="5" name="Footer Placeholder 4"/>
          <p:cNvSpPr>
            <a:spLocks noGrp="1"/>
          </p:cNvSpPr>
          <p:nvPr>
            <p:ph type="ftr" sz="quarter" idx="3"/>
          </p:nvPr>
        </p:nvSpPr>
        <p:spPr>
          <a:xfrm>
            <a:off x="4328161" y="6356351"/>
            <a:ext cx="4053838" cy="365125"/>
          </a:xfrm>
          <a:prstGeom prst="rect">
            <a:avLst/>
          </a:prstGeom>
        </p:spPr>
        <p:txBody>
          <a:bodyPr vert="horz" lIns="91440" tIns="45720" rIns="91440" bIns="45720" rtlCol="0" anchor="ctr"/>
          <a:lstStyle>
            <a:lvl1pPr algn="ctr">
              <a:defRPr sz="900" b="0" i="0">
                <a:solidFill>
                  <a:schemeClr val="tx1">
                    <a:tint val="75000"/>
                  </a:schemeClr>
                </a:solidFill>
                <a:latin typeface="Yu Mincho" panose="02020400000000000000" pitchFamily="18" charset="-128"/>
                <a:ea typeface="Yu Mincho" panose="02020400000000000000" pitchFamily="18" charset="-128"/>
              </a:defRPr>
            </a:lvl1pPr>
          </a:lstStyle>
          <a:p>
            <a:pPr algn="r"/>
            <a:r>
              <a:rPr lang="en-US" altLang="ja-JP"/>
              <a:t>© 2023 Japanese Nursing Association </a:t>
            </a:r>
            <a:endParaRPr lang="en-US" altLang="ja-JP" sz="900" dirty="0"/>
          </a:p>
        </p:txBody>
      </p:sp>
      <p:sp>
        <p:nvSpPr>
          <p:cNvPr id="6" name="Slide Number Placeholder 5"/>
          <p:cNvSpPr>
            <a:spLocks noGrp="1"/>
          </p:cNvSpPr>
          <p:nvPr>
            <p:ph type="sldNum" sz="quarter" idx="4"/>
          </p:nvPr>
        </p:nvSpPr>
        <p:spPr>
          <a:xfrm>
            <a:off x="8381999" y="6356351"/>
            <a:ext cx="382905" cy="365125"/>
          </a:xfrm>
          <a:prstGeom prst="rect">
            <a:avLst/>
          </a:prstGeom>
        </p:spPr>
        <p:txBody>
          <a:bodyPr vert="horz" lIns="91440" tIns="45720" rIns="91440" bIns="45720" rtlCol="0" anchor="ctr"/>
          <a:lstStyle>
            <a:lvl1pPr algn="r">
              <a:defRPr sz="900" b="0" i="0">
                <a:solidFill>
                  <a:schemeClr val="tx1">
                    <a:tint val="75000"/>
                  </a:schemeClr>
                </a:solidFill>
                <a:latin typeface="Yu Mincho" panose="02020400000000000000" pitchFamily="18" charset="-128"/>
                <a:ea typeface="Yu Mincho" panose="02020400000000000000" pitchFamily="18" charset="-128"/>
              </a:defRPr>
            </a:lvl1pPr>
          </a:lstStyle>
          <a:p>
            <a:fld id="{74FD36B4-A024-1A4E-BFDD-AE9FDFA5FC20}" type="slidenum">
              <a:rPr lang="en-US" smtClean="0"/>
              <a:pPr/>
              <a:t>‹#›</a:t>
            </a:fld>
            <a:endParaRPr lang="en-US" sz="900"/>
          </a:p>
        </p:txBody>
      </p:sp>
    </p:spTree>
    <p:extLst>
      <p:ext uri="{BB962C8B-B14F-4D97-AF65-F5344CB8AC3E}">
        <p14:creationId xmlns:p14="http://schemas.microsoft.com/office/powerpoint/2010/main" val="18951554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dt="0"/>
  <p:txStyles>
    <p:titleStyle>
      <a:lvl1pPr algn="l" defTabSz="914400" rtl="0" eaLnBrk="1" latinLnBrk="0" hangingPunct="1">
        <a:lnSpc>
          <a:spcPct val="90000"/>
        </a:lnSpc>
        <a:spcBef>
          <a:spcPct val="0"/>
        </a:spcBef>
        <a:buNone/>
        <a:defRPr sz="3600" b="0" i="0" kern="1200">
          <a:solidFill>
            <a:schemeClr val="tx1">
              <a:lumMod val="65000"/>
              <a:lumOff val="35000"/>
            </a:schemeClr>
          </a:solidFill>
          <a:latin typeface="Yu Mincho" panose="02020400000000000000" pitchFamily="18" charset="-128"/>
          <a:ea typeface="Yu Mincho" panose="02020400000000000000" pitchFamily="18"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65000"/>
              <a:lumOff val="35000"/>
            </a:schemeClr>
          </a:solidFill>
          <a:latin typeface="Yu Mincho" panose="02020400000000000000" pitchFamily="18" charset="-128"/>
          <a:ea typeface="Yu Mincho" panose="020204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65000"/>
              <a:lumOff val="35000"/>
            </a:schemeClr>
          </a:solidFill>
          <a:latin typeface="Yu Mincho" panose="02020400000000000000" pitchFamily="18" charset="-128"/>
          <a:ea typeface="Yu Mincho" panose="020204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65000"/>
              <a:lumOff val="35000"/>
            </a:schemeClr>
          </a:solidFill>
          <a:latin typeface="Yu Mincho" panose="02020400000000000000" pitchFamily="18" charset="-128"/>
          <a:ea typeface="Yu Mincho" panose="020204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65000"/>
              <a:lumOff val="35000"/>
            </a:schemeClr>
          </a:solidFill>
          <a:latin typeface="Yu Mincho" panose="02020400000000000000" pitchFamily="18" charset="-128"/>
          <a:ea typeface="Yu Mincho" panose="020204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65000"/>
              <a:lumOff val="35000"/>
            </a:schemeClr>
          </a:solidFill>
          <a:latin typeface="Yu Mincho" panose="02020400000000000000" pitchFamily="18" charset="-128"/>
          <a:ea typeface="Yu Mincho" panose="020204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字幕 2">
            <a:extLst>
              <a:ext uri="{FF2B5EF4-FFF2-40B4-BE49-F238E27FC236}">
                <a16:creationId xmlns:a16="http://schemas.microsoft.com/office/drawing/2014/main" id="{F8AA1325-67A0-03A1-9D7B-B41DBE483FEC}"/>
              </a:ext>
            </a:extLst>
          </p:cNvPr>
          <p:cNvSpPr txBox="1">
            <a:spLocks/>
          </p:cNvSpPr>
          <p:nvPr/>
        </p:nvSpPr>
        <p:spPr>
          <a:xfrm>
            <a:off x="4772982" y="3199517"/>
            <a:ext cx="3664907" cy="1855345"/>
          </a:xfrm>
          <a:prstGeom prst="rect">
            <a:avLst/>
          </a:prstGeom>
          <a:noFill/>
        </p:spPr>
        <p:txBody>
          <a:bodyPr vert="horz" lIns="91440" tIns="45720" rIns="91440" bIns="21600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65000"/>
                    <a:lumOff val="35000"/>
                  </a:schemeClr>
                </a:solidFill>
                <a:latin typeface="Yu Mincho" panose="02020400000000000000" pitchFamily="18" charset="-128"/>
                <a:ea typeface="Yu Mincho" panose="020204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65000"/>
                    <a:lumOff val="35000"/>
                  </a:schemeClr>
                </a:solidFill>
                <a:latin typeface="Yu Mincho" panose="02020400000000000000" pitchFamily="18" charset="-128"/>
                <a:ea typeface="Yu Mincho" panose="020204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65000"/>
                    <a:lumOff val="35000"/>
                  </a:schemeClr>
                </a:solidFill>
                <a:latin typeface="Yu Mincho" panose="02020400000000000000" pitchFamily="18" charset="-128"/>
                <a:ea typeface="Yu Mincho" panose="020204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65000"/>
                    <a:lumOff val="35000"/>
                  </a:schemeClr>
                </a:solidFill>
                <a:latin typeface="Yu Mincho" panose="02020400000000000000" pitchFamily="18" charset="-128"/>
                <a:ea typeface="Yu Mincho" panose="020204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65000"/>
                    <a:lumOff val="35000"/>
                  </a:schemeClr>
                </a:solidFill>
                <a:latin typeface="Yu Mincho" panose="02020400000000000000" pitchFamily="18" charset="-128"/>
                <a:ea typeface="Yu Mincho" panose="020204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spcBef>
                <a:spcPts val="1000"/>
              </a:spcBef>
              <a:spcAft>
                <a:spcPts val="0"/>
              </a:spcAft>
              <a:buClrTx/>
              <a:buSzTx/>
              <a:buFont typeface="Arial" panose="020B0604020202020204" pitchFamily="34" charset="0"/>
              <a:buNone/>
              <a:tabLst/>
              <a:defRPr/>
            </a:pPr>
            <a:r>
              <a:rPr kumimoji="1" lang="ja-JP" altLang="en-US" sz="200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詳細は日本看護サミット</a:t>
            </a:r>
            <a:r>
              <a:rPr kumimoji="1" lang="en-US" altLang="ja-JP" sz="200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2023</a:t>
            </a:r>
            <a:r>
              <a:rPr kumimoji="1" lang="ja-JP" altLang="en-US" sz="200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特設サイトをご覧ください。</a:t>
            </a:r>
            <a:endParaRPr lang="en-US" altLang="ja-JP" sz="2000" dirty="0">
              <a:solidFill>
                <a:srgbClr val="000000"/>
              </a:solidFill>
              <a:latin typeface="メイリオ" panose="020B0604030504040204" pitchFamily="50" charset="-128"/>
              <a:ea typeface="メイリオ" panose="020B0604030504040204" pitchFamily="50" charset="-128"/>
            </a:endParaRPr>
          </a:p>
          <a:p>
            <a:pPr marL="0" marR="0" lvl="0" indent="0" defTabSz="914400" rtl="0" eaLnBrk="1" fontAlgn="auto" latinLnBrk="0" hangingPunct="1">
              <a:spcBef>
                <a:spcPts val="1000"/>
              </a:spcBef>
              <a:spcAft>
                <a:spcPts val="0"/>
              </a:spcAft>
              <a:buClrTx/>
              <a:buSzTx/>
              <a:buFont typeface="Arial" panose="020B0604020202020204" pitchFamily="34" charset="0"/>
              <a:buNone/>
              <a:tabLst/>
              <a:defRPr/>
            </a:pPr>
            <a:r>
              <a:rPr lang="ja-JP" altLang="en-US" sz="2000" dirty="0">
                <a:solidFill>
                  <a:srgbClr val="000000"/>
                </a:solidFill>
                <a:latin typeface="メイリオ" panose="020B0604030504040204" pitchFamily="50" charset="-128"/>
                <a:ea typeface="メイリオ" panose="020B0604030504040204" pitchFamily="50" charset="-128"/>
              </a:rPr>
              <a:t>サイト内のフォーマットより参加申し込みが可能です。</a:t>
            </a:r>
            <a:endParaRPr kumimoji="1" lang="ja-JP" altLang="en-US" sz="200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6" name="タイトル 1">
            <a:extLst>
              <a:ext uri="{FF2B5EF4-FFF2-40B4-BE49-F238E27FC236}">
                <a16:creationId xmlns:a16="http://schemas.microsoft.com/office/drawing/2014/main" id="{DAF58B3F-ACB0-47B7-49FF-29179B05079F}"/>
              </a:ext>
            </a:extLst>
          </p:cNvPr>
          <p:cNvSpPr txBox="1">
            <a:spLocks/>
          </p:cNvSpPr>
          <p:nvPr/>
        </p:nvSpPr>
        <p:spPr>
          <a:xfrm>
            <a:off x="0" y="37902"/>
            <a:ext cx="9080418" cy="128101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0" i="0" kern="1200">
                <a:solidFill>
                  <a:schemeClr val="tx1">
                    <a:lumMod val="65000"/>
                    <a:lumOff val="35000"/>
                  </a:schemeClr>
                </a:solidFill>
                <a:latin typeface="Yu Mincho" panose="02020400000000000000" pitchFamily="18" charset="-128"/>
                <a:ea typeface="Yu Mincho" panose="02020400000000000000" pitchFamily="18" charset="-128"/>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1" lang="en-US" altLang="ja-JP" sz="32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br>
            <a:r>
              <a:rPr kumimoji="1" lang="ja-JP" altLang="en-US" sz="4800" b="1" i="0" u="sng" strike="noStrike" kern="1200" cap="none" spc="0" normalizeH="0" baseline="0" noProof="0" dirty="0">
                <a:ln>
                  <a:noFill/>
                </a:ln>
                <a:solidFill>
                  <a:srgbClr val="002060"/>
                </a:solidFill>
                <a:effectLst/>
                <a:uLnTx/>
                <a:uFillTx/>
                <a:latin typeface="メイリオ" panose="020B0604030504040204" pitchFamily="50" charset="-128"/>
                <a:ea typeface="メイリオ" panose="020B0604030504040204" pitchFamily="50" charset="-128"/>
              </a:rPr>
              <a:t>日本看護サミット</a:t>
            </a:r>
            <a:r>
              <a:rPr kumimoji="1" lang="en-US" altLang="ja-JP" sz="4800" b="1" i="0" u="sng" strike="noStrike" kern="1200" cap="none" spc="0" normalizeH="0" baseline="0" noProof="0" dirty="0">
                <a:ln>
                  <a:noFill/>
                </a:ln>
                <a:solidFill>
                  <a:srgbClr val="002060"/>
                </a:solidFill>
                <a:effectLst/>
                <a:uLnTx/>
                <a:uFillTx/>
                <a:latin typeface="メイリオ" panose="020B0604030504040204" pitchFamily="50" charset="-128"/>
                <a:ea typeface="メイリオ" panose="020B0604030504040204" pitchFamily="50" charset="-128"/>
              </a:rPr>
              <a:t>2023</a:t>
            </a:r>
            <a:endParaRPr kumimoji="0" lang="en-US" sz="4000" b="0" i="0" u="none" strike="noStrike" kern="1200" cap="none" spc="0" normalizeH="0" baseline="0" noProof="0" dirty="0">
              <a:ln>
                <a:noFill/>
              </a:ln>
              <a:solidFill>
                <a:srgbClr val="002060"/>
              </a:solidFill>
              <a:effectLst/>
              <a:uLnTx/>
              <a:uFillTx/>
              <a:latin typeface="メイリオ" panose="020B0604030504040204" pitchFamily="50" charset="-128"/>
              <a:ea typeface="メイリオ" panose="020B0604030504040204" pitchFamily="50" charset="-128"/>
            </a:endParaRPr>
          </a:p>
        </p:txBody>
      </p:sp>
      <p:sp>
        <p:nvSpPr>
          <p:cNvPr id="9" name="タイトル 1">
            <a:extLst>
              <a:ext uri="{FF2B5EF4-FFF2-40B4-BE49-F238E27FC236}">
                <a16:creationId xmlns:a16="http://schemas.microsoft.com/office/drawing/2014/main" id="{B87B7C94-70C0-20DB-BF9A-AAA27E4F116C}"/>
              </a:ext>
            </a:extLst>
          </p:cNvPr>
          <p:cNvSpPr txBox="1">
            <a:spLocks/>
          </p:cNvSpPr>
          <p:nvPr/>
        </p:nvSpPr>
        <p:spPr>
          <a:xfrm>
            <a:off x="0" y="1376230"/>
            <a:ext cx="9153523" cy="130395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0" i="0" kern="1200">
                <a:solidFill>
                  <a:schemeClr val="tx1">
                    <a:lumMod val="65000"/>
                    <a:lumOff val="35000"/>
                  </a:schemeClr>
                </a:solidFill>
                <a:latin typeface="Yu Mincho" panose="02020400000000000000" pitchFamily="18" charset="-128"/>
                <a:ea typeface="Yu Mincho" panose="02020400000000000000" pitchFamily="18" charset="-128"/>
                <a:cs typeface="+mj-cs"/>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3000" b="1" i="0" u="none" strike="noStrike" kern="1200" cap="none" spc="0" normalizeH="0" baseline="0" noProof="0" dirty="0">
                <a:ln>
                  <a:noFill/>
                </a:ln>
                <a:solidFill>
                  <a:srgbClr val="002060"/>
                </a:solidFill>
                <a:effectLst/>
                <a:uLnTx/>
                <a:uFillTx/>
                <a:latin typeface="メイリオ" panose="020B0604030504040204" pitchFamily="50" charset="-128"/>
                <a:ea typeface="メイリオ" panose="020B0604030504040204" pitchFamily="50" charset="-128"/>
              </a:rPr>
              <a:t>テーマ：地域社会を支える看護職への生涯学習支援</a:t>
            </a:r>
            <a:endParaRPr kumimoji="0" lang="en-US" sz="3000" b="0" i="0" u="none" strike="noStrike" kern="1200" cap="none" spc="0" normalizeH="0" baseline="0" noProof="0" dirty="0">
              <a:ln>
                <a:noFill/>
              </a:ln>
              <a:solidFill>
                <a:srgbClr val="002060"/>
              </a:solidFill>
              <a:effectLst/>
              <a:uLnTx/>
              <a:uFillTx/>
              <a:latin typeface="メイリオ" panose="020B0604030504040204" pitchFamily="50" charset="-128"/>
              <a:ea typeface="メイリオ" panose="020B0604030504040204" pitchFamily="50" charset="-128"/>
            </a:endParaRPr>
          </a:p>
        </p:txBody>
      </p:sp>
      <p:pic>
        <p:nvPicPr>
          <p:cNvPr id="2" name="図 1">
            <a:extLst>
              <a:ext uri="{FF2B5EF4-FFF2-40B4-BE49-F238E27FC236}">
                <a16:creationId xmlns:a16="http://schemas.microsoft.com/office/drawing/2014/main" id="{CEAF7F3C-F728-1F92-3F51-6D6272120858}"/>
              </a:ext>
            </a:extLst>
          </p:cNvPr>
          <p:cNvPicPr>
            <a:picLocks noChangeAspect="1"/>
          </p:cNvPicPr>
          <p:nvPr/>
        </p:nvPicPr>
        <p:blipFill rotWithShape="1">
          <a:blip r:embed="rId3"/>
          <a:srcRect l="-164" r="88"/>
          <a:stretch/>
        </p:blipFill>
        <p:spPr>
          <a:xfrm>
            <a:off x="1245327" y="2935018"/>
            <a:ext cx="3204754" cy="3020067"/>
          </a:xfrm>
          <a:prstGeom prst="rect">
            <a:avLst/>
          </a:prstGeom>
          <a:ln>
            <a:solidFill>
              <a:schemeClr val="bg1">
                <a:lumMod val="50000"/>
              </a:schemeClr>
            </a:solidFill>
          </a:ln>
        </p:spPr>
      </p:pic>
      <p:sp>
        <p:nvSpPr>
          <p:cNvPr id="10" name="フッター プレースホルダー 3">
            <a:extLst>
              <a:ext uri="{FF2B5EF4-FFF2-40B4-BE49-F238E27FC236}">
                <a16:creationId xmlns:a16="http://schemas.microsoft.com/office/drawing/2014/main" id="{2D4CD2B2-E636-4C28-E795-7026417F6366}"/>
              </a:ext>
            </a:extLst>
          </p:cNvPr>
          <p:cNvSpPr>
            <a:spLocks noGrp="1"/>
          </p:cNvSpPr>
          <p:nvPr>
            <p:ph type="ftr" sz="quarter" idx="11"/>
          </p:nvPr>
        </p:nvSpPr>
        <p:spPr>
          <a:xfrm>
            <a:off x="4328161" y="6585735"/>
            <a:ext cx="4692550" cy="272265"/>
          </a:xfrm>
        </p:spPr>
        <p:txBody>
          <a:bodyPr/>
          <a:lstStyle/>
          <a:p>
            <a:pPr algn="r"/>
            <a:r>
              <a:rPr lang="en-US" altLang="ja-JP" dirty="0"/>
              <a:t>© 2023 Japanese Nursing Association </a:t>
            </a:r>
            <a:endParaRPr lang="en-US" altLang="ja-JP" sz="800" dirty="0"/>
          </a:p>
        </p:txBody>
      </p:sp>
      <p:sp>
        <p:nvSpPr>
          <p:cNvPr id="11" name="タイトル 1">
            <a:extLst>
              <a:ext uri="{FF2B5EF4-FFF2-40B4-BE49-F238E27FC236}">
                <a16:creationId xmlns:a16="http://schemas.microsoft.com/office/drawing/2014/main" id="{42158C7B-F159-DEDB-1757-5FE569E6C825}"/>
              </a:ext>
            </a:extLst>
          </p:cNvPr>
          <p:cNvSpPr txBox="1">
            <a:spLocks/>
          </p:cNvSpPr>
          <p:nvPr/>
        </p:nvSpPr>
        <p:spPr>
          <a:xfrm>
            <a:off x="1084560" y="1981989"/>
            <a:ext cx="7376845" cy="1016061"/>
          </a:xfrm>
          <a:prstGeom prst="rect">
            <a:avLst/>
          </a:prstGeom>
          <a:noFill/>
        </p:spPr>
        <p:txBody>
          <a:bodyPr vert="horz" lIns="91440" tIns="45720" rIns="91440" bIns="45720" rtlCol="0" anchor="t">
            <a:noAutofit/>
          </a:bodyPr>
          <a:lstStyle>
            <a:lvl1pPr algn="ctr" defTabSz="914400" rtl="0" eaLnBrk="1" latinLnBrk="0" hangingPunct="1">
              <a:lnSpc>
                <a:spcPct val="90000"/>
              </a:lnSpc>
              <a:spcBef>
                <a:spcPct val="0"/>
              </a:spcBef>
              <a:buNone/>
              <a:defRPr sz="4000" b="0" i="0" kern="1200">
                <a:solidFill>
                  <a:schemeClr val="tx1">
                    <a:lumMod val="65000"/>
                    <a:lumOff val="35000"/>
                  </a:schemeClr>
                </a:solidFill>
                <a:latin typeface="Yu Mincho" panose="02020400000000000000" pitchFamily="18" charset="-128"/>
                <a:ea typeface="Yu Mincho" panose="02020400000000000000" pitchFamily="18" charset="-128"/>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会期：</a:t>
            </a:r>
            <a:r>
              <a:rPr kumimoji="1" lang="en-US" altLang="ja-JP" sz="2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2024</a:t>
            </a:r>
            <a:r>
              <a:rPr kumimoji="1" lang="ja-JP" altLang="en-US" sz="2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年</a:t>
            </a:r>
            <a:r>
              <a:rPr kumimoji="1" lang="en-US" altLang="ja-JP" sz="2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2</a:t>
            </a:r>
            <a:r>
              <a:rPr kumimoji="1" lang="ja-JP" altLang="en-US" sz="2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月</a:t>
            </a:r>
            <a:r>
              <a:rPr kumimoji="1" lang="en-US" altLang="ja-JP" sz="2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14</a:t>
            </a:r>
            <a:r>
              <a:rPr kumimoji="1" lang="ja-JP" altLang="en-US" sz="2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日（水）</a:t>
            </a:r>
            <a:r>
              <a:rPr kumimoji="1" lang="en-US" altLang="ja-JP" sz="2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10~16</a:t>
            </a:r>
            <a:r>
              <a:rPr kumimoji="1" lang="ja-JP" altLang="en-US" sz="2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時</a:t>
            </a:r>
            <a:br>
              <a:rPr kumimoji="1" lang="en-US" altLang="ja-JP" sz="2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br>
            <a:r>
              <a:rPr kumimoji="1" lang="ja-JP" altLang="en-US" sz="2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場所：東京国際フォーラム ホール</a:t>
            </a:r>
            <a:r>
              <a:rPr kumimoji="1" lang="en-US" altLang="ja-JP" sz="2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A</a:t>
            </a:r>
          </a:p>
        </p:txBody>
      </p:sp>
      <p:pic>
        <p:nvPicPr>
          <p:cNvPr id="4" name="図 3">
            <a:extLst>
              <a:ext uri="{FF2B5EF4-FFF2-40B4-BE49-F238E27FC236}">
                <a16:creationId xmlns:a16="http://schemas.microsoft.com/office/drawing/2014/main" id="{A3948164-445E-F4B7-CFB1-2C7CDA074B67}"/>
              </a:ext>
            </a:extLst>
          </p:cNvPr>
          <p:cNvPicPr>
            <a:picLocks noChangeAspect="1"/>
          </p:cNvPicPr>
          <p:nvPr/>
        </p:nvPicPr>
        <p:blipFill rotWithShape="1">
          <a:blip r:embed="rId4"/>
          <a:srcRect t="10558" b="21480"/>
          <a:stretch/>
        </p:blipFill>
        <p:spPr>
          <a:xfrm>
            <a:off x="5093396" y="4480149"/>
            <a:ext cx="3024077" cy="2321255"/>
          </a:xfrm>
          <a:prstGeom prst="rect">
            <a:avLst/>
          </a:prstGeom>
        </p:spPr>
      </p:pic>
    </p:spTree>
    <p:extLst>
      <p:ext uri="{BB962C8B-B14F-4D97-AF65-F5344CB8AC3E}">
        <p14:creationId xmlns:p14="http://schemas.microsoft.com/office/powerpoint/2010/main" val="1351125514"/>
      </p:ext>
    </p:extLst>
  </p:cSld>
  <p:clrMapOvr>
    <a:masterClrMapping/>
  </p:clrMapOvr>
  <mc:AlternateContent xmlns:mc="http://schemas.openxmlformats.org/markup-compatibility/2006" xmlns:p14="http://schemas.microsoft.com/office/powerpoint/2010/main">
    <mc:Choice Requires="p14">
      <p:transition p14:dur="0" advClick="0" advTm="4000"/>
    </mc:Choice>
    <mc:Fallback xmlns="">
      <p:transition advClick="0" advTm="4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0C59826D-E65C-2A40-83E6-DFBD90858AD9}"/>
              </a:ext>
            </a:extLst>
          </p:cNvPr>
          <p:cNvSpPr>
            <a:spLocks noGrp="1"/>
          </p:cNvSpPr>
          <p:nvPr>
            <p:ph type="ftr" sz="quarter" idx="11"/>
          </p:nvPr>
        </p:nvSpPr>
        <p:spPr>
          <a:xfrm>
            <a:off x="4328161" y="6585735"/>
            <a:ext cx="4692550" cy="272265"/>
          </a:xfrm>
        </p:spPr>
        <p:txBody>
          <a:bodyPr/>
          <a:lstStyle/>
          <a:p>
            <a:pPr algn="r"/>
            <a:r>
              <a:rPr lang="en-US" altLang="ja-JP" dirty="0"/>
              <a:t>© 2023 Japanese Nursing Association </a:t>
            </a:r>
            <a:endParaRPr lang="en-US" altLang="ja-JP" sz="800" dirty="0"/>
          </a:p>
        </p:txBody>
      </p:sp>
      <p:sp>
        <p:nvSpPr>
          <p:cNvPr id="8" name="タイトル 1">
            <a:extLst>
              <a:ext uri="{FF2B5EF4-FFF2-40B4-BE49-F238E27FC236}">
                <a16:creationId xmlns:a16="http://schemas.microsoft.com/office/drawing/2014/main" id="{9175BBEF-0179-F173-FA9B-8F1C62BC02C1}"/>
              </a:ext>
            </a:extLst>
          </p:cNvPr>
          <p:cNvSpPr txBox="1">
            <a:spLocks/>
          </p:cNvSpPr>
          <p:nvPr/>
        </p:nvSpPr>
        <p:spPr>
          <a:xfrm>
            <a:off x="294622" y="553690"/>
            <a:ext cx="9153523" cy="72685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0" i="0" kern="1200">
                <a:solidFill>
                  <a:schemeClr val="tx1">
                    <a:lumMod val="65000"/>
                    <a:lumOff val="35000"/>
                  </a:schemeClr>
                </a:solidFill>
                <a:latin typeface="Yu Mincho" panose="02020400000000000000" pitchFamily="18" charset="-128"/>
                <a:ea typeface="Yu Mincho" panose="02020400000000000000" pitchFamily="18" charset="-128"/>
                <a:cs typeface="+mj-cs"/>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ja-JP" altLang="en-US" sz="3600" b="1" i="0" u="none" strike="noStrike" kern="1200" cap="none" spc="0" normalizeH="0" baseline="0" noProof="0" dirty="0">
                <a:ln>
                  <a:noFill/>
                </a:ln>
                <a:solidFill>
                  <a:srgbClr val="002060"/>
                </a:solidFill>
                <a:effectLst/>
                <a:uLnTx/>
                <a:uFillTx/>
                <a:latin typeface="メイリオ" panose="020B0604030504040204" pitchFamily="50" charset="-128"/>
                <a:ea typeface="メイリオ" panose="020B0604030504040204" pitchFamily="50" charset="-128"/>
              </a:rPr>
              <a:t>日本看護サミット</a:t>
            </a:r>
            <a:r>
              <a:rPr kumimoji="0" lang="en-US" altLang="ja-JP" sz="3600" b="1" i="0" u="none" strike="noStrike" kern="1200" cap="none" spc="0" normalizeH="0" baseline="0" noProof="0" dirty="0">
                <a:ln>
                  <a:noFill/>
                </a:ln>
                <a:solidFill>
                  <a:srgbClr val="002060"/>
                </a:solidFill>
                <a:effectLst/>
                <a:uLnTx/>
                <a:uFillTx/>
                <a:latin typeface="メイリオ" panose="020B0604030504040204" pitchFamily="50" charset="-128"/>
                <a:ea typeface="メイリオ" panose="020B0604030504040204" pitchFamily="50" charset="-128"/>
              </a:rPr>
              <a:t>2023 </a:t>
            </a:r>
            <a:r>
              <a:rPr kumimoji="0" lang="ja-JP" altLang="en-US" sz="3600" b="1" i="0" u="none" strike="noStrike" kern="1200" cap="none" spc="0" normalizeH="0" baseline="0" noProof="0" dirty="0">
                <a:ln>
                  <a:noFill/>
                </a:ln>
                <a:solidFill>
                  <a:srgbClr val="002060"/>
                </a:solidFill>
                <a:effectLst/>
                <a:uLnTx/>
                <a:uFillTx/>
                <a:latin typeface="メイリオ" panose="020B0604030504040204" pitchFamily="50" charset="-128"/>
                <a:ea typeface="メイリオ" panose="020B0604030504040204" pitchFamily="50" charset="-128"/>
              </a:rPr>
              <a:t>について</a:t>
            </a:r>
            <a:endParaRPr kumimoji="0" lang="en-US" sz="3600" b="1" i="0" u="none" strike="noStrike" kern="1200" cap="none" spc="0" normalizeH="0" baseline="0" noProof="0" dirty="0">
              <a:ln>
                <a:noFill/>
              </a:ln>
              <a:solidFill>
                <a:srgbClr val="002060"/>
              </a:solidFill>
              <a:effectLst/>
              <a:uLnTx/>
              <a:uFillTx/>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01D0FEEC-E588-574E-4874-E38848B99AC2}"/>
              </a:ext>
            </a:extLst>
          </p:cNvPr>
          <p:cNvSpPr txBox="1"/>
          <p:nvPr/>
        </p:nvSpPr>
        <p:spPr>
          <a:xfrm>
            <a:off x="294622" y="1548308"/>
            <a:ext cx="7310984" cy="1538883"/>
          </a:xfrm>
          <a:prstGeom prst="rect">
            <a:avLst/>
          </a:prstGeom>
          <a:noFill/>
        </p:spPr>
        <p:txBody>
          <a:bodyPr wrap="square" rtlCol="0">
            <a:spAutoFit/>
          </a:bodyPr>
          <a:lstStyle/>
          <a:p>
            <a:pPr marL="285750" indent="-285750">
              <a:buFont typeface="Wingdings" panose="05000000000000000000" pitchFamily="2" charset="2"/>
              <a:buChar char="l"/>
            </a:pPr>
            <a:r>
              <a:rPr lang="ja-JP" altLang="en-US" sz="2200" b="1" dirty="0">
                <a:solidFill>
                  <a:srgbClr val="002060"/>
                </a:solidFill>
                <a:latin typeface="メイリオ" panose="020B0604030504040204" pitchFamily="50" charset="-128"/>
                <a:ea typeface="メイリオ" panose="020B0604030504040204" pitchFamily="50" charset="-128"/>
              </a:rPr>
              <a:t>日本看護サミットとは</a:t>
            </a:r>
            <a:endParaRPr lang="en-US" altLang="ja-JP" sz="2200" b="1" dirty="0">
              <a:solidFill>
                <a:srgbClr val="002060"/>
              </a:solidFill>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　日本看護サミットは、国民のニーズに応える看護の実践と、あるべき将来像の実現のために、トップリーダーが力を結集し、看護の政策課題と解決に向けた戦略を議論・提言・検証することを目的としています。</a:t>
            </a:r>
            <a:r>
              <a:rPr lang="en-US" altLang="ja-JP" dirty="0">
                <a:latin typeface="メイリオ" panose="020B0604030504040204" pitchFamily="50" charset="-128"/>
                <a:ea typeface="メイリオ" panose="020B0604030504040204" pitchFamily="50" charset="-128"/>
              </a:rPr>
              <a:t>2015</a:t>
            </a:r>
            <a:r>
              <a:rPr lang="ja-JP" altLang="en-US" dirty="0">
                <a:latin typeface="メイリオ" panose="020B0604030504040204" pitchFamily="50" charset="-128"/>
                <a:ea typeface="メイリオ" panose="020B0604030504040204" pitchFamily="50" charset="-128"/>
              </a:rPr>
              <a:t>年以降、</a:t>
            </a:r>
            <a:r>
              <a:rPr lang="en-US" altLang="ja-JP" dirty="0">
                <a:latin typeface="メイリオ" panose="020B0604030504040204" pitchFamily="50" charset="-128"/>
                <a:ea typeface="メイリオ" panose="020B0604030504040204" pitchFamily="50" charset="-128"/>
              </a:rPr>
              <a:t>2</a:t>
            </a:r>
            <a:r>
              <a:rPr lang="ja-JP" altLang="en-US" dirty="0">
                <a:latin typeface="メイリオ" panose="020B0604030504040204" pitchFamily="50" charset="-128"/>
                <a:ea typeface="メイリオ" panose="020B0604030504040204" pitchFamily="50" charset="-128"/>
              </a:rPr>
              <a:t>年に一度開催し、</a:t>
            </a:r>
            <a:r>
              <a:rPr lang="en-US" altLang="ja-JP" dirty="0">
                <a:latin typeface="メイリオ" panose="020B0604030504040204" pitchFamily="50" charset="-128"/>
                <a:ea typeface="メイリオ" panose="020B0604030504040204" pitchFamily="50" charset="-128"/>
              </a:rPr>
              <a:t>6</a:t>
            </a:r>
            <a:r>
              <a:rPr lang="ja-JP" altLang="en-US" dirty="0">
                <a:latin typeface="メイリオ" panose="020B0604030504040204" pitchFamily="50" charset="-128"/>
                <a:ea typeface="メイリオ" panose="020B0604030504040204" pitchFamily="50" charset="-128"/>
              </a:rPr>
              <a:t>回目の開催となります。</a:t>
            </a:r>
            <a:endParaRPr kumimoji="1" lang="en-US" altLang="ja-JP"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2ED34FD0-3317-F33F-CB95-6D83B2C336AB}"/>
              </a:ext>
            </a:extLst>
          </p:cNvPr>
          <p:cNvSpPr txBox="1"/>
          <p:nvPr/>
        </p:nvSpPr>
        <p:spPr>
          <a:xfrm>
            <a:off x="722055" y="3502950"/>
            <a:ext cx="8298656" cy="430887"/>
          </a:xfrm>
          <a:prstGeom prst="rect">
            <a:avLst/>
          </a:prstGeom>
          <a:noFill/>
        </p:spPr>
        <p:txBody>
          <a:bodyPr wrap="square" rtlCol="0">
            <a:spAutoFit/>
          </a:bodyPr>
          <a:lstStyle/>
          <a:p>
            <a:pPr marL="285750" indent="-285750">
              <a:buFont typeface="Wingdings" panose="05000000000000000000" pitchFamily="2" charset="2"/>
              <a:buChar char="l"/>
            </a:pPr>
            <a:r>
              <a:rPr lang="ja-JP" altLang="en-US" sz="2200" b="1" dirty="0">
                <a:solidFill>
                  <a:srgbClr val="002060"/>
                </a:solidFill>
                <a:latin typeface="メイリオ" panose="020B0604030504040204" pitchFamily="50" charset="-128"/>
                <a:ea typeface="メイリオ" panose="020B0604030504040204" pitchFamily="50" charset="-128"/>
              </a:rPr>
              <a:t>テーマ「地域社会を支える看護職への生涯学習支援」の趣旨</a:t>
            </a:r>
            <a:endParaRPr lang="en-US" altLang="ja-JP" sz="2200" b="1" dirty="0">
              <a:solidFill>
                <a:srgbClr val="002060"/>
              </a:solidFill>
              <a:latin typeface="メイリオ" panose="020B0604030504040204" pitchFamily="50" charset="-128"/>
              <a:ea typeface="メイリオ" panose="020B0604030504040204" pitchFamily="50" charset="-128"/>
            </a:endParaRPr>
          </a:p>
        </p:txBody>
      </p:sp>
      <p:pic>
        <p:nvPicPr>
          <p:cNvPr id="2" name="図 1">
            <a:extLst>
              <a:ext uri="{FF2B5EF4-FFF2-40B4-BE49-F238E27FC236}">
                <a16:creationId xmlns:a16="http://schemas.microsoft.com/office/drawing/2014/main" id="{C6B12EEE-9E00-8D9B-430F-FA7203C4A221}"/>
              </a:ext>
            </a:extLst>
          </p:cNvPr>
          <p:cNvPicPr>
            <a:picLocks noChangeAspect="1"/>
          </p:cNvPicPr>
          <p:nvPr/>
        </p:nvPicPr>
        <p:blipFill rotWithShape="1">
          <a:blip r:embed="rId3"/>
          <a:srcRect l="6134" t="10670" r="68538" b="60395"/>
          <a:stretch/>
        </p:blipFill>
        <p:spPr>
          <a:xfrm>
            <a:off x="121920" y="4043800"/>
            <a:ext cx="2045921" cy="2034877"/>
          </a:xfrm>
          <a:prstGeom prst="ellipse">
            <a:avLst/>
          </a:prstGeom>
          <a:ln>
            <a:solidFill>
              <a:schemeClr val="bg1">
                <a:lumMod val="50000"/>
              </a:schemeClr>
            </a:solidFill>
          </a:ln>
          <a:effectLst>
            <a:softEdge rad="50800"/>
          </a:effectLst>
        </p:spPr>
      </p:pic>
      <p:pic>
        <p:nvPicPr>
          <p:cNvPr id="3" name="図 2">
            <a:extLst>
              <a:ext uri="{FF2B5EF4-FFF2-40B4-BE49-F238E27FC236}">
                <a16:creationId xmlns:a16="http://schemas.microsoft.com/office/drawing/2014/main" id="{C7C2AB92-777A-EE00-7D75-3E9FBFC382DF}"/>
              </a:ext>
            </a:extLst>
          </p:cNvPr>
          <p:cNvPicPr>
            <a:picLocks noChangeAspect="1"/>
          </p:cNvPicPr>
          <p:nvPr/>
        </p:nvPicPr>
        <p:blipFill rotWithShape="1">
          <a:blip r:embed="rId4">
            <a:extLst>
              <a:ext uri="{28A0092B-C50C-407E-A947-70E740481C1C}">
                <a14:useLocalDpi xmlns:a14="http://schemas.microsoft.com/office/drawing/2010/main" val="0"/>
              </a:ext>
            </a:extLst>
          </a:blip>
          <a:srcRect l="38044" t="48620" r="19721" b="17003"/>
          <a:stretch/>
        </p:blipFill>
        <p:spPr>
          <a:xfrm>
            <a:off x="7450472" y="1637046"/>
            <a:ext cx="1613784" cy="1361408"/>
          </a:xfrm>
          <a:prstGeom prst="rect">
            <a:avLst/>
          </a:prstGeom>
          <a:ln>
            <a:noFill/>
          </a:ln>
          <a:effectLst>
            <a:softEdge rad="63500"/>
          </a:effectLst>
        </p:spPr>
      </p:pic>
      <p:sp>
        <p:nvSpPr>
          <p:cNvPr id="5" name="テキスト ボックス 4">
            <a:extLst>
              <a:ext uri="{FF2B5EF4-FFF2-40B4-BE49-F238E27FC236}">
                <a16:creationId xmlns:a16="http://schemas.microsoft.com/office/drawing/2014/main" id="{A745E379-6459-2E87-256D-2CE060FB3AF7}"/>
              </a:ext>
            </a:extLst>
          </p:cNvPr>
          <p:cNvSpPr txBox="1"/>
          <p:nvPr/>
        </p:nvSpPr>
        <p:spPr>
          <a:xfrm>
            <a:off x="2167841" y="4043800"/>
            <a:ext cx="6661198" cy="2031325"/>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　多様化・複雑化する人々のニーズに応え、健康な生活に貢献するために、看護職一人ひとりが主体的かつ継続的に学習し、能力を開発・維持・向上することの重要性が増しています。</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　だからこそ、働く領域や居住する地域等を問わず、全ての看護職の学習機会を保障する等、生涯学習支援体制整備を進めるための政策的な取り組みが求められています。この新たな取り組みのスタートとして、日本看護サミット</a:t>
            </a:r>
            <a:r>
              <a:rPr lang="en-US" altLang="ja-JP" dirty="0">
                <a:latin typeface="メイリオ" panose="020B0604030504040204" pitchFamily="50" charset="-128"/>
                <a:ea typeface="メイリオ" panose="020B0604030504040204" pitchFamily="50" charset="-128"/>
              </a:rPr>
              <a:t>2023</a:t>
            </a:r>
            <a:r>
              <a:rPr lang="ja-JP" altLang="en-US" dirty="0">
                <a:latin typeface="メイリオ" panose="020B0604030504040204" pitchFamily="50" charset="-128"/>
                <a:ea typeface="メイリオ" panose="020B0604030504040204" pitchFamily="50" charset="-128"/>
              </a:rPr>
              <a:t>を開催します。</a:t>
            </a:r>
          </a:p>
        </p:txBody>
      </p:sp>
    </p:spTree>
    <p:extLst>
      <p:ext uri="{BB962C8B-B14F-4D97-AF65-F5344CB8AC3E}">
        <p14:creationId xmlns:p14="http://schemas.microsoft.com/office/powerpoint/2010/main" val="451727667"/>
      </p:ext>
    </p:extLst>
  </p:cSld>
  <p:clrMapOvr>
    <a:masterClrMapping/>
  </p:clrMapOvr>
</p:sld>
</file>

<file path=ppt/theme/theme1.xml><?xml version="1.0" encoding="utf-8"?>
<a:theme xmlns:a="http://schemas.openxmlformats.org/drawingml/2006/main" name="1_JNA テーマ">
  <a:themeElements>
    <a:clrScheme name="JNA_Color_Ver01">
      <a:dk1>
        <a:srgbClr val="000000"/>
      </a:dk1>
      <a:lt1>
        <a:srgbClr val="FFFFFF"/>
      </a:lt1>
      <a:dk2>
        <a:srgbClr val="33569F"/>
      </a:dk2>
      <a:lt2>
        <a:srgbClr val="E7E6E6"/>
      </a:lt2>
      <a:accent1>
        <a:srgbClr val="232483"/>
      </a:accent1>
      <a:accent2>
        <a:srgbClr val="C52423"/>
      </a:accent2>
      <a:accent3>
        <a:srgbClr val="A5A5A5"/>
      </a:accent3>
      <a:accent4>
        <a:srgbClr val="3A7FC0"/>
      </a:accent4>
      <a:accent5>
        <a:srgbClr val="046D9C"/>
      </a:accent5>
      <a:accent6>
        <a:srgbClr val="00ACFF"/>
      </a:accent6>
      <a:hlink>
        <a:srgbClr val="0563C1"/>
      </a:hlink>
      <a:folHlink>
        <a:srgbClr val="EF242B"/>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TotalTime>
  <Words>320</Words>
  <Application>Microsoft Office PowerPoint</Application>
  <PresentationFormat>画面に合わせる (4:3)</PresentationFormat>
  <Paragraphs>19</Paragraphs>
  <Slides>2</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メイリオ</vt:lpstr>
      <vt:lpstr>游ゴシック</vt:lpstr>
      <vt:lpstr>Yu Mincho</vt:lpstr>
      <vt:lpstr>Arial</vt:lpstr>
      <vt:lpstr>Wingdings</vt:lpstr>
      <vt:lpstr>1_JNA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99001367 小澤 茉祐（清瀬ユーザー）</dc:creator>
  <cp:lastModifiedBy>99001526 中川 ひろみ（清瀬ユーザー）</cp:lastModifiedBy>
  <cp:revision>13</cp:revision>
  <dcterms:created xsi:type="dcterms:W3CDTF">2023-08-03T05:16:51Z</dcterms:created>
  <dcterms:modified xsi:type="dcterms:W3CDTF">2023-10-02T07:07:32Z</dcterms:modified>
</cp:coreProperties>
</file>