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9" r:id="rId1"/>
  </p:sldMasterIdLst>
  <p:notesMasterIdLst>
    <p:notesMasterId r:id="rId4"/>
  </p:notesMasterIdLst>
  <p:handoutMasterIdLst>
    <p:handoutMasterId r:id="rId5"/>
  </p:handoutMasterIdLst>
  <p:sldIdLst>
    <p:sldId id="460" r:id="rId2"/>
    <p:sldId id="461" r:id="rId3"/>
  </p:sldIdLst>
  <p:sldSz cx="6858000" cy="9906000" type="A4"/>
  <p:notesSz cx="6807200" cy="9939338"/>
  <p:custShowLst>
    <p:custShow name="目的別スライド ショー1" id="0">
      <p:sldLst/>
    </p:custShow>
  </p:custShow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 uri="{2D200454-40CA-4A62-9FC3-DE9A4176ACB9}">
      <p15:notesGuideLst xmlns:p15="http://schemas.microsoft.com/office/powerpoint/2012/main">
        <p15:guide id="1" orient="horz" pos="3153" userDrawn="1">
          <p15:clr>
            <a:srgbClr val="A4A3A4"/>
          </p15:clr>
        </p15:guide>
        <p15:guide id="2" pos="2166" userDrawn="1">
          <p15:clr>
            <a:srgbClr val="A4A3A4"/>
          </p15:clr>
        </p15:guide>
        <p15:guide id="3" orient="horz" pos="3131" userDrawn="1">
          <p15:clr>
            <a:srgbClr val="A4A3A4"/>
          </p15:clr>
        </p15:guide>
        <p15:guide id="4" pos="214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7A4"/>
    <a:srgbClr val="FF3399"/>
    <a:srgbClr val="FF66CC"/>
    <a:srgbClr val="FF99CC"/>
    <a:srgbClr val="FFFF99"/>
    <a:srgbClr val="0066FF"/>
    <a:srgbClr val="C1EFFF"/>
    <a:srgbClr val="FFFF66"/>
    <a:srgbClr val="FFFF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710" autoAdjust="0"/>
    <p:restoredTop sz="96182" autoAdjust="0"/>
  </p:normalViewPr>
  <p:slideViewPr>
    <p:cSldViewPr>
      <p:cViewPr>
        <p:scale>
          <a:sx n="125" d="100"/>
          <a:sy n="125" d="100"/>
        </p:scale>
        <p:origin x="2724" y="0"/>
      </p:cViewPr>
      <p:guideLst>
        <p:guide orient="horz" pos="3120"/>
        <p:guide pos="2160"/>
      </p:guideLst>
    </p:cSldViewPr>
  </p:slideViewPr>
  <p:outlineViewPr>
    <p:cViewPr>
      <p:scale>
        <a:sx n="33" d="100"/>
        <a:sy n="33" d="100"/>
      </p:scale>
      <p:origin x="0" y="0"/>
    </p:cViewPr>
  </p:outlineViewPr>
  <p:notesTextViewPr>
    <p:cViewPr>
      <p:scale>
        <a:sx n="66" d="100"/>
        <a:sy n="66" d="100"/>
      </p:scale>
      <p:origin x="0" y="0"/>
    </p:cViewPr>
  </p:notesTextViewPr>
  <p:sorterViewPr>
    <p:cViewPr>
      <p:scale>
        <a:sx n="66" d="100"/>
        <a:sy n="66" d="100"/>
      </p:scale>
      <p:origin x="0" y="0"/>
    </p:cViewPr>
  </p:sorterViewPr>
  <p:notesViewPr>
    <p:cSldViewPr>
      <p:cViewPr varScale="1">
        <p:scale>
          <a:sx n="77" d="100"/>
          <a:sy n="77" d="100"/>
        </p:scale>
        <p:origin x="2160" y="108"/>
      </p:cViewPr>
      <p:guideLst>
        <p:guide orient="horz" pos="3153"/>
        <p:guide pos="2166"/>
        <p:guide orient="horz" pos="3131"/>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4" name="フッター プレースホルダー 3"/>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Tree>
    <p:extLst>
      <p:ext uri="{BB962C8B-B14F-4D97-AF65-F5344CB8AC3E}">
        <p14:creationId xmlns:p14="http://schemas.microsoft.com/office/powerpoint/2010/main" val="164098739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4" y="7"/>
            <a:ext cx="2949787" cy="496967"/>
          </a:xfrm>
          <a:prstGeom prst="rect">
            <a:avLst/>
          </a:prstGeom>
        </p:spPr>
        <p:txBody>
          <a:bodyPr vert="horz" lIns="91339" tIns="45667" rIns="91339" bIns="45667" rtlCol="0"/>
          <a:lstStyle>
            <a:lvl1pPr algn="l">
              <a:defRPr sz="1200"/>
            </a:lvl1pPr>
          </a:lstStyle>
          <a:p>
            <a:endParaRPr kumimoji="1" lang="ja-JP" altLang="en-US"/>
          </a:p>
        </p:txBody>
      </p:sp>
      <p:sp>
        <p:nvSpPr>
          <p:cNvPr id="3" name="日付プレースホルダ 2"/>
          <p:cNvSpPr>
            <a:spLocks noGrp="1"/>
          </p:cNvSpPr>
          <p:nvPr>
            <p:ph type="dt" idx="1"/>
          </p:nvPr>
        </p:nvSpPr>
        <p:spPr>
          <a:xfrm>
            <a:off x="3855863" y="7"/>
            <a:ext cx="2949787" cy="496967"/>
          </a:xfrm>
          <a:prstGeom prst="rect">
            <a:avLst/>
          </a:prstGeom>
        </p:spPr>
        <p:txBody>
          <a:bodyPr vert="horz" lIns="91339" tIns="45667" rIns="91339" bIns="45667" rtlCol="0"/>
          <a:lstStyle>
            <a:lvl1pPr algn="r">
              <a:defRPr sz="1200"/>
            </a:lvl1pPr>
          </a:lstStyle>
          <a:p>
            <a:fld id="{031EA5D0-C015-442F-BC30-750E7335C99D}" type="datetimeFigureOut">
              <a:rPr kumimoji="1" lang="ja-JP" altLang="en-US" smtClean="0"/>
              <a:pPr/>
              <a:t>2022/9/20</a:t>
            </a:fld>
            <a:endParaRPr kumimoji="1" lang="ja-JP" altLang="en-US"/>
          </a:p>
        </p:txBody>
      </p:sp>
      <p:sp>
        <p:nvSpPr>
          <p:cNvPr id="4" name="スライド イメージ プレースホルダ 3"/>
          <p:cNvSpPr>
            <a:spLocks noGrp="1" noRot="1" noChangeAspect="1"/>
          </p:cNvSpPr>
          <p:nvPr>
            <p:ph type="sldImg" idx="2"/>
          </p:nvPr>
        </p:nvSpPr>
        <p:spPr>
          <a:xfrm>
            <a:off x="2114550" y="746125"/>
            <a:ext cx="2578100" cy="3725863"/>
          </a:xfrm>
          <a:prstGeom prst="rect">
            <a:avLst/>
          </a:prstGeom>
          <a:noFill/>
          <a:ln w="12700">
            <a:solidFill>
              <a:prstClr val="black"/>
            </a:solidFill>
          </a:ln>
        </p:spPr>
        <p:txBody>
          <a:bodyPr vert="horz" lIns="91339" tIns="45667" rIns="91339" bIns="45667" rtlCol="0" anchor="ctr"/>
          <a:lstStyle/>
          <a:p>
            <a:endParaRPr lang="ja-JP" altLang="en-US"/>
          </a:p>
        </p:txBody>
      </p:sp>
      <p:sp>
        <p:nvSpPr>
          <p:cNvPr id="5" name="ノート プレースホルダ 4"/>
          <p:cNvSpPr>
            <a:spLocks noGrp="1"/>
          </p:cNvSpPr>
          <p:nvPr>
            <p:ph type="body" sz="quarter" idx="3"/>
          </p:nvPr>
        </p:nvSpPr>
        <p:spPr>
          <a:xfrm>
            <a:off x="680721" y="4721192"/>
            <a:ext cx="5445760" cy="4472702"/>
          </a:xfrm>
          <a:prstGeom prst="rect">
            <a:avLst/>
          </a:prstGeom>
        </p:spPr>
        <p:txBody>
          <a:bodyPr vert="horz" lIns="91339" tIns="45667" rIns="91339" bIns="45667"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24" y="9440653"/>
            <a:ext cx="2949787" cy="496967"/>
          </a:xfrm>
          <a:prstGeom prst="rect">
            <a:avLst/>
          </a:prstGeom>
        </p:spPr>
        <p:txBody>
          <a:bodyPr vert="horz" lIns="91339" tIns="45667" rIns="91339" bIns="45667"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5863" y="9440653"/>
            <a:ext cx="2949787" cy="496967"/>
          </a:xfrm>
          <a:prstGeom prst="rect">
            <a:avLst/>
          </a:prstGeom>
        </p:spPr>
        <p:txBody>
          <a:bodyPr vert="horz" lIns="91339" tIns="45667" rIns="91339" bIns="45667" rtlCol="0" anchor="b"/>
          <a:lstStyle>
            <a:lvl1pPr algn="r">
              <a:defRPr sz="1200"/>
            </a:lvl1pPr>
          </a:lstStyle>
          <a:p>
            <a:fld id="{0296CA70-02FE-4E4E-8A28-659A539EE106}" type="slidenum">
              <a:rPr kumimoji="1" lang="ja-JP" altLang="en-US" smtClean="0"/>
              <a:pPr/>
              <a:t>‹#›</a:t>
            </a:fld>
            <a:endParaRPr kumimoji="1" lang="ja-JP" altLang="en-US"/>
          </a:p>
        </p:txBody>
      </p:sp>
    </p:spTree>
    <p:extLst>
      <p:ext uri="{BB962C8B-B14F-4D97-AF65-F5344CB8AC3E}">
        <p14:creationId xmlns:p14="http://schemas.microsoft.com/office/powerpoint/2010/main" val="47418187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4550" y="746125"/>
            <a:ext cx="2578100" cy="3725863"/>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92840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4550" y="746125"/>
            <a:ext cx="2578100" cy="3725863"/>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68034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4321"/>
            <a:ext cx="5143500" cy="3448756"/>
          </a:xfrm>
        </p:spPr>
        <p:txBody>
          <a:bodyPr anchor="b">
            <a:normAutofit/>
          </a:bodyPr>
          <a:lstStyle>
            <a:lvl1pPr algn="ctr">
              <a:defRPr sz="3375"/>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normAutofit/>
          </a:bodyPr>
          <a:lstStyle>
            <a:lvl1pPr marL="0" indent="0" algn="ctr">
              <a:buNone/>
              <a:defRPr sz="1350">
                <a:solidFill>
                  <a:schemeClr val="tx1">
                    <a:lumMod val="75000"/>
                    <a:lumOff val="25000"/>
                  </a:schemeClr>
                </a:solidFill>
              </a:defRPr>
            </a:lvl1pPr>
            <a:lvl2pPr marL="257175" indent="0" algn="ctr">
              <a:buNone/>
              <a:defRPr sz="1575"/>
            </a:lvl2pPr>
            <a:lvl3pPr marL="514350" indent="0" algn="ctr">
              <a:buNone/>
              <a:defRPr sz="1350"/>
            </a:lvl3pPr>
            <a:lvl4pPr marL="771525" indent="0" algn="ctr">
              <a:buNone/>
              <a:defRPr sz="1125"/>
            </a:lvl4pPr>
            <a:lvl5pPr marL="1028700" indent="0" algn="ctr">
              <a:buNone/>
              <a:defRPr sz="1125"/>
            </a:lvl5pPr>
            <a:lvl6pPr marL="1285875" indent="0" algn="ctr">
              <a:buNone/>
              <a:defRPr sz="1125"/>
            </a:lvl6pPr>
            <a:lvl7pPr marL="1543050" indent="0" algn="ctr">
              <a:buNone/>
              <a:defRPr sz="1125"/>
            </a:lvl7pPr>
            <a:lvl8pPr marL="1800225" indent="0" algn="ctr">
              <a:buNone/>
              <a:defRPr sz="1125"/>
            </a:lvl8pPr>
            <a:lvl9pPr marL="2057400" indent="0" algn="ctr">
              <a:buNone/>
              <a:defRPr sz="1125"/>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D38CA4-0105-4DDB-B433-5881238886A7}" type="slidenum">
              <a:rPr lang="ja-JP" altLang="en-US" smtClean="0">
                <a:solidFill>
                  <a:prstClr val="black"/>
                </a:solidFill>
              </a:rPr>
              <a:pPr/>
              <a:t>‹#›</a:t>
            </a:fld>
            <a:endParaRPr lang="ja-JP" altLang="en-US">
              <a:solidFill>
                <a:prstClr val="black"/>
              </a:solidFill>
            </a:endParaRPr>
          </a:p>
        </p:txBody>
      </p:sp>
    </p:spTree>
    <p:extLst>
      <p:ext uri="{BB962C8B-B14F-4D97-AF65-F5344CB8AC3E}">
        <p14:creationId xmlns:p14="http://schemas.microsoft.com/office/powerpoint/2010/main" val="1409244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D38CA4-0105-4DDB-B433-5881238886A7}" type="slidenum">
              <a:rPr lang="ja-JP" altLang="en-US" smtClean="0">
                <a:solidFill>
                  <a:prstClr val="black"/>
                </a:solidFill>
              </a:rPr>
              <a:pPr/>
              <a:t>‹#›</a:t>
            </a:fld>
            <a:endParaRPr lang="ja-JP" altLang="en-US">
              <a:solidFill>
                <a:prstClr val="black"/>
              </a:solidFill>
            </a:endParaRPr>
          </a:p>
        </p:txBody>
      </p:sp>
    </p:spTree>
    <p:extLst>
      <p:ext uri="{BB962C8B-B14F-4D97-AF65-F5344CB8AC3E}">
        <p14:creationId xmlns:p14="http://schemas.microsoft.com/office/powerpoint/2010/main" val="3270422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73500"/>
            <a:ext cx="5915025" cy="4118412"/>
          </a:xfrm>
        </p:spPr>
        <p:txBody>
          <a:bodyPr anchor="b">
            <a:normAutofit/>
          </a:bodyPr>
          <a:lstStyle>
            <a:lvl1pPr>
              <a:defRPr sz="3375" b="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67916" y="6576026"/>
            <a:ext cx="5915025" cy="2166937"/>
          </a:xfrm>
        </p:spPr>
        <p:txBody>
          <a:bodyPr anchor="t">
            <a:normAutofit/>
          </a:bodyPr>
          <a:lstStyle>
            <a:lvl1pPr marL="0" indent="0">
              <a:buNone/>
              <a:defRPr sz="1350">
                <a:solidFill>
                  <a:schemeClr val="tx1">
                    <a:lumMod val="75000"/>
                    <a:lumOff val="2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D38CA4-0105-4DDB-B433-5881238886A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75301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475384" y="2641601"/>
            <a:ext cx="2914650" cy="628526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3471863" y="2641601"/>
            <a:ext cx="2914650" cy="628526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D38CA4-0105-4DDB-B433-5881238886A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068124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5384" y="2429340"/>
            <a:ext cx="2900363" cy="1192676"/>
          </a:xfrm>
        </p:spPr>
        <p:txBody>
          <a:bodyPr anchor="b">
            <a:normAutofit/>
          </a:bodyPr>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smtClean="0"/>
              <a:t>マスター テキストの書式設定</a:t>
            </a:r>
          </a:p>
        </p:txBody>
      </p:sp>
      <p:sp>
        <p:nvSpPr>
          <p:cNvPr id="4" name="Content Placeholder 3"/>
          <p:cNvSpPr>
            <a:spLocks noGrp="1"/>
          </p:cNvSpPr>
          <p:nvPr>
            <p:ph sz="half" idx="2"/>
          </p:nvPr>
        </p:nvSpPr>
        <p:spPr>
          <a:xfrm>
            <a:off x="475384" y="3622017"/>
            <a:ext cx="2900363" cy="531631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3471863" y="2429340"/>
            <a:ext cx="2914651" cy="1192675"/>
          </a:xfrm>
        </p:spPr>
        <p:txBody>
          <a:bodyPr anchor="b"/>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3471863" y="3622017"/>
            <a:ext cx="2914651" cy="531631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endParaRPr lang="ja-JP"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D38CA4-0105-4DDB-B433-5881238886A7}" type="slidenum">
              <a:rPr lang="ja-JP" altLang="en-US" smtClean="0">
                <a:solidFill>
                  <a:prstClr val="black">
                    <a:tint val="75000"/>
                  </a:prstClr>
                </a:solidFill>
              </a:rPr>
              <a:pPr/>
              <a:t>‹#›</a:t>
            </a:fld>
            <a:endParaRPr lang="ja-JP" altLang="en-US">
              <a:solidFill>
                <a:prstClr val="black">
                  <a:tint val="75000"/>
                </a:prstClr>
              </a:solidFill>
            </a:endParaRPr>
          </a:p>
        </p:txBody>
      </p:sp>
      <p:sp>
        <p:nvSpPr>
          <p:cNvPr id="10" name="Title 9"/>
          <p:cNvSpPr>
            <a:spLocks noGrp="1"/>
          </p:cNvSpPr>
          <p:nvPr>
            <p:ph type="title"/>
          </p:nvPr>
        </p:nvSpPr>
        <p:spPr/>
        <p:txBody>
          <a:bodyPr/>
          <a:lstStyle/>
          <a:p>
            <a:r>
              <a:rPr lang="ja-JP" altLang="en-US" smtClean="0"/>
              <a:t>マスター タイトルの書式設定</a:t>
            </a:r>
            <a:endParaRPr lang="en-US" dirty="0"/>
          </a:p>
        </p:txBody>
      </p:sp>
    </p:spTree>
    <p:extLst>
      <p:ext uri="{BB962C8B-B14F-4D97-AF65-F5344CB8AC3E}">
        <p14:creationId xmlns:p14="http://schemas.microsoft.com/office/powerpoint/2010/main" val="2690268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ja-JP"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D38CA4-0105-4DDB-B433-5881238886A7}" type="slidenum">
              <a:rPr lang="ja-JP" altLang="en-US" smtClean="0">
                <a:solidFill>
                  <a:prstClr val="black">
                    <a:tint val="75000"/>
                  </a:prstClr>
                </a:solidFill>
              </a:rPr>
              <a:pPr/>
              <a:t>‹#›</a:t>
            </a:fld>
            <a:endParaRPr lang="ja-JP" altLang="en-US">
              <a:solidFill>
                <a:prstClr val="black">
                  <a:tint val="75000"/>
                </a:prstClr>
              </a:solidFill>
            </a:endParaRPr>
          </a:p>
        </p:txBody>
      </p:sp>
      <p:sp>
        <p:nvSpPr>
          <p:cNvPr id="6" name="Title 5"/>
          <p:cNvSpPr>
            <a:spLocks noGrp="1"/>
          </p:cNvSpPr>
          <p:nvPr>
            <p:ph type="title"/>
          </p:nvPr>
        </p:nvSpPr>
        <p:spPr/>
        <p:txBody>
          <a:bodyPr/>
          <a:lstStyle/>
          <a:p>
            <a:r>
              <a:rPr lang="ja-JP" altLang="en-US" smtClean="0"/>
              <a:t>マスター タイトルの書式設定</a:t>
            </a:r>
            <a:endParaRPr lang="en-US"/>
          </a:p>
        </p:txBody>
      </p:sp>
    </p:spTree>
    <p:extLst>
      <p:ext uri="{BB962C8B-B14F-4D97-AF65-F5344CB8AC3E}">
        <p14:creationId xmlns:p14="http://schemas.microsoft.com/office/powerpoint/2010/main" val="655969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ja-JP"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D38CA4-0105-4DDB-B433-5881238886A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5835727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1"/>
            <a:ext cx="2211705" cy="2311396"/>
          </a:xfrm>
        </p:spPr>
        <p:txBody>
          <a:bodyPr anchor="b">
            <a:normAutofit/>
          </a:bodyPr>
          <a:lstStyle>
            <a:lvl1pPr>
              <a:defRPr sz="18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14650" y="1430867"/>
            <a:ext cx="3471863" cy="70442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73202" y="2971799"/>
            <a:ext cx="2211705" cy="5503335"/>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D38CA4-0105-4DDB-B433-5881238886A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54777392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0"/>
            <a:ext cx="2211705" cy="2311400"/>
          </a:xfrm>
        </p:spPr>
        <p:txBody>
          <a:bodyPr anchor="b">
            <a:normAutofit/>
          </a:bodyPr>
          <a:lstStyle>
            <a:lvl1pPr>
              <a:defRPr sz="18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2914650" y="1430867"/>
            <a:ext cx="3471863" cy="70442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ja-JP" altLang="en-US" smtClean="0"/>
              <a:t>図を追加</a:t>
            </a:r>
            <a:endParaRPr lang="en-US" dirty="0"/>
          </a:p>
        </p:txBody>
      </p:sp>
      <p:sp>
        <p:nvSpPr>
          <p:cNvPr id="4" name="Text Placeholder 3"/>
          <p:cNvSpPr>
            <a:spLocks noGrp="1"/>
          </p:cNvSpPr>
          <p:nvPr>
            <p:ph type="body" sz="half" idx="2"/>
          </p:nvPr>
        </p:nvSpPr>
        <p:spPr>
          <a:xfrm>
            <a:off x="473202" y="2971800"/>
            <a:ext cx="2211705" cy="5503333"/>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D38CA4-0105-4DDB-B433-5881238886A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136666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D38CA4-0105-4DDB-B433-5881238886A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1336757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0523"/>
            <a:ext cx="1478756" cy="8394877"/>
          </a:xfrm>
        </p:spPr>
        <p:txBody>
          <a:bodyPr vert="eaVert"/>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a:xfrm>
            <a:off x="471487" y="520523"/>
            <a:ext cx="4350544" cy="8394876"/>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D38CA4-0105-4DDB-B433-5881238886A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58260254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コンテンツ">
    <p:spTree>
      <p:nvGrpSpPr>
        <p:cNvPr id="1" name=""/>
        <p:cNvGrpSpPr/>
        <p:nvPr/>
      </p:nvGrpSpPr>
      <p:grpSpPr>
        <a:xfrm>
          <a:off x="0" y="0"/>
          <a:ext cx="0" cy="0"/>
          <a:chOff x="0" y="0"/>
          <a:chExt cx="0" cy="0"/>
        </a:xfrm>
      </p:grpSpPr>
      <p:sp>
        <p:nvSpPr>
          <p:cNvPr id="4" name="テキスト ボックス 3"/>
          <p:cNvSpPr txBox="1"/>
          <p:nvPr userDrawn="1"/>
        </p:nvSpPr>
        <p:spPr>
          <a:xfrm>
            <a:off x="4176776" y="9596472"/>
            <a:ext cx="1428596" cy="143437"/>
          </a:xfrm>
          <a:prstGeom prst="rect">
            <a:avLst/>
          </a:prstGeom>
          <a:noFill/>
        </p:spPr>
        <p:txBody>
          <a:bodyPr wrap="none" rtlCol="0">
            <a:spAutoFit/>
          </a:bodyPr>
          <a:lstStyle/>
          <a:p>
            <a:r>
              <a:rPr lang="en-US" altLang="ja-JP" sz="332" i="1" dirty="0" smtClean="0">
                <a:solidFill>
                  <a:prstClr val="black"/>
                </a:solidFill>
              </a:rPr>
              <a:t>Copyright (C) Japanese Nursing Association. All Rights Reserved.</a:t>
            </a:r>
            <a:endParaRPr lang="ja-JP" altLang="en-US" sz="332" dirty="0">
              <a:solidFill>
                <a:prstClr val="black"/>
              </a:solidFill>
            </a:endParaRPr>
          </a:p>
        </p:txBody>
      </p:sp>
      <p:cxnSp>
        <p:nvCxnSpPr>
          <p:cNvPr id="5" name="直線コネクタ 4"/>
          <p:cNvCxnSpPr/>
          <p:nvPr userDrawn="1"/>
        </p:nvCxnSpPr>
        <p:spPr>
          <a:xfrm>
            <a:off x="27000" y="835608"/>
            <a:ext cx="6804000" cy="0"/>
          </a:xfrm>
          <a:prstGeom prst="line">
            <a:avLst/>
          </a:prstGeom>
          <a:ln w="38100"/>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線コネクタ 5"/>
          <p:cNvCxnSpPr/>
          <p:nvPr userDrawn="1"/>
        </p:nvCxnSpPr>
        <p:spPr>
          <a:xfrm>
            <a:off x="0" y="9633520"/>
            <a:ext cx="6804000" cy="0"/>
          </a:xfrm>
          <a:prstGeom prst="line">
            <a:avLst/>
          </a:prstGeom>
          <a:ln w="38100"/>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sp>
        <p:nvSpPr>
          <p:cNvPr id="7" name="スライド番号プレースホルダ 110"/>
          <p:cNvSpPr txBox="1">
            <a:spLocks/>
          </p:cNvSpPr>
          <p:nvPr userDrawn="1"/>
        </p:nvSpPr>
        <p:spPr>
          <a:xfrm>
            <a:off x="-6785" y="9590156"/>
            <a:ext cx="747692" cy="364000"/>
          </a:xfrm>
          <a:prstGeom prst="rect">
            <a:avLst/>
          </a:prstGeom>
        </p:spPr>
        <p:txBody>
          <a:bodyPr vert="horz" lIns="30342" tIns="15171" rIns="30342" bIns="15171" rtlCol="0" anchor="ctr" anchorCtr="1"/>
          <a:lstStyle/>
          <a:p>
            <a:pPr algn="r" defTabSz="303403">
              <a:defRPr/>
            </a:pPr>
            <a:fld id="{3AD38CA4-0105-4DDB-B433-5881238886A7}" type="slidenum">
              <a:rPr lang="ja-JP" altLang="en-US" sz="597" smtClean="0">
                <a:solidFill>
                  <a:prstClr val="black"/>
                </a:solidFill>
              </a:rPr>
              <a:pPr algn="r" defTabSz="303403">
                <a:defRPr/>
              </a:pPr>
              <a:t>‹#›</a:t>
            </a:fld>
            <a:endParaRPr lang="ja-JP" altLang="en-US" sz="597">
              <a:solidFill>
                <a:prstClr val="black"/>
              </a:solidFill>
            </a:endParaRPr>
          </a:p>
        </p:txBody>
      </p:sp>
      <p:sp>
        <p:nvSpPr>
          <p:cNvPr id="8" name="タイトル 7"/>
          <p:cNvSpPr>
            <a:spLocks noGrp="1"/>
          </p:cNvSpPr>
          <p:nvPr>
            <p:ph type="title"/>
          </p:nvPr>
        </p:nvSpPr>
        <p:spPr>
          <a:xfrm>
            <a:off x="124617" y="329929"/>
            <a:ext cx="4984615" cy="214995"/>
          </a:xfrm>
        </p:spPr>
        <p:txBody>
          <a:bodyPr>
            <a:spAutoFit/>
          </a:bodyPr>
          <a:lstStyle>
            <a:lvl1pPr algn="l">
              <a:defRPr sz="797"/>
            </a:lvl1pPr>
          </a:lstStyle>
          <a:p>
            <a:r>
              <a:rPr kumimoji="1" lang="ja-JP" altLang="en-US" smtClean="0"/>
              <a:t>マスタ タイトルの書式設定</a:t>
            </a:r>
            <a:endParaRPr kumimoji="1" lang="ja-JP" altLang="en-US"/>
          </a:p>
        </p:txBody>
      </p:sp>
    </p:spTree>
    <p:extLst>
      <p:ext uri="{BB962C8B-B14F-4D97-AF65-F5344CB8AC3E}">
        <p14:creationId xmlns:p14="http://schemas.microsoft.com/office/powerpoint/2010/main" val="173095085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コンテンツページ１">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90857" y="168472"/>
            <a:ext cx="5566994" cy="853579"/>
          </a:xfrm>
          <a:prstGeom prst="rect">
            <a:avLst/>
          </a:prstGeom>
        </p:spPr>
        <p:txBody>
          <a:bodyPr wrap="square" anchor="ctr" anchorCtr="0">
            <a:noAutofit/>
          </a:bodyPr>
          <a:lstStyle>
            <a:lvl1pPr>
              <a:defRPr lang="en-US" altLang="ja-JP" sz="797" b="0" smtClean="0">
                <a:latin typeface="+mj-lt"/>
                <a:ea typeface="+mj-ea"/>
                <a:cs typeface="Arial" charset="0"/>
              </a:defRPr>
            </a:lvl1pPr>
          </a:lstStyle>
          <a:p>
            <a:r>
              <a:rPr lang="ja-JP" altLang="en-US" dirty="0" smtClean="0">
                <a:latin typeface="+mj-ea"/>
                <a:ea typeface="+mj-ea"/>
              </a:rPr>
              <a:t>１</a:t>
            </a:r>
            <a:r>
              <a:rPr lang="en-US" altLang="ja-JP" dirty="0" smtClean="0">
                <a:latin typeface="+mj-ea"/>
                <a:ea typeface="+mj-ea"/>
              </a:rPr>
              <a:t>-</a:t>
            </a:r>
            <a:r>
              <a:rPr lang="ja-JP" altLang="en-US" dirty="0" smtClean="0">
                <a:latin typeface="+mj-ea"/>
                <a:ea typeface="+mj-ea"/>
              </a:rPr>
              <a:t>１ コンテンツタイトルを入力</a:t>
            </a:r>
            <a:endParaRPr lang="ja-JP" altLang="en-US" dirty="0"/>
          </a:p>
        </p:txBody>
      </p:sp>
      <p:grpSp>
        <p:nvGrpSpPr>
          <p:cNvPr id="3" name="グループ化 35"/>
          <p:cNvGrpSpPr/>
          <p:nvPr userDrawn="1"/>
        </p:nvGrpSpPr>
        <p:grpSpPr>
          <a:xfrm>
            <a:off x="5718942" y="292192"/>
            <a:ext cx="1008686" cy="558377"/>
            <a:chOff x="6642100" y="547566"/>
            <a:chExt cx="1982788" cy="569913"/>
          </a:xfrm>
        </p:grpSpPr>
        <p:sp>
          <p:nvSpPr>
            <p:cNvPr id="37" name="Freeform 5"/>
            <p:cNvSpPr>
              <a:spLocks/>
            </p:cNvSpPr>
            <p:nvPr/>
          </p:nvSpPr>
          <p:spPr bwMode="auto">
            <a:xfrm>
              <a:off x="8099425" y="555504"/>
              <a:ext cx="285750" cy="268287"/>
            </a:xfrm>
            <a:custGeom>
              <a:avLst/>
              <a:gdLst>
                <a:gd name="T0" fmla="*/ 2147483647 w 781"/>
                <a:gd name="T1" fmla="*/ 0 h 734"/>
                <a:gd name="T2" fmla="*/ 2147483647 w 781"/>
                <a:gd name="T3" fmla="*/ 0 h 734"/>
                <a:gd name="T4" fmla="*/ 2147483647 w 781"/>
                <a:gd name="T5" fmla="*/ 2147483647 h 734"/>
                <a:gd name="T6" fmla="*/ 2147483647 w 781"/>
                <a:gd name="T7" fmla="*/ 2147483647 h 734"/>
                <a:gd name="T8" fmla="*/ 2147483647 w 781"/>
                <a:gd name="T9" fmla="*/ 2147483647 h 734"/>
                <a:gd name="T10" fmla="*/ 2147483647 w 781"/>
                <a:gd name="T11" fmla="*/ 0 h 734"/>
                <a:gd name="T12" fmla="*/ 2147483647 w 781"/>
                <a:gd name="T13" fmla="*/ 0 h 734"/>
                <a:gd name="T14" fmla="*/ 2147483647 w 781"/>
                <a:gd name="T15" fmla="*/ 0 h 734"/>
                <a:gd name="T16" fmla="*/ 2147483647 w 781"/>
                <a:gd name="T17" fmla="*/ 0 h 734"/>
                <a:gd name="T18" fmla="*/ 2147483647 w 781"/>
                <a:gd name="T19" fmla="*/ 2147483647 h 734"/>
                <a:gd name="T20" fmla="*/ 2147483647 w 781"/>
                <a:gd name="T21" fmla="*/ 2147483647 h 734"/>
                <a:gd name="T22" fmla="*/ 2147483647 w 781"/>
                <a:gd name="T23" fmla="*/ 2147483647 h 734"/>
                <a:gd name="T24" fmla="*/ 2147483647 w 781"/>
                <a:gd name="T25" fmla="*/ 2147483647 h 734"/>
                <a:gd name="T26" fmla="*/ 2147483647 w 781"/>
                <a:gd name="T27" fmla="*/ 2147483647 h 734"/>
                <a:gd name="T28" fmla="*/ 2147483647 w 781"/>
                <a:gd name="T29" fmla="*/ 2147483647 h 734"/>
                <a:gd name="T30" fmla="*/ 2147483647 w 781"/>
                <a:gd name="T31" fmla="*/ 2147483647 h 734"/>
                <a:gd name="T32" fmla="*/ 2147483647 w 781"/>
                <a:gd name="T33" fmla="*/ 2147483647 h 734"/>
                <a:gd name="T34" fmla="*/ 2147483647 w 781"/>
                <a:gd name="T35" fmla="*/ 2147483647 h 734"/>
                <a:gd name="T36" fmla="*/ 2147483647 w 781"/>
                <a:gd name="T37" fmla="*/ 2147483647 h 734"/>
                <a:gd name="T38" fmla="*/ 2147483647 w 781"/>
                <a:gd name="T39" fmla="*/ 2147483647 h 734"/>
                <a:gd name="T40" fmla="*/ 2147483647 w 781"/>
                <a:gd name="T41" fmla="*/ 2147483647 h 734"/>
                <a:gd name="T42" fmla="*/ 0 w 781"/>
                <a:gd name="T43" fmla="*/ 2147483647 h 734"/>
                <a:gd name="T44" fmla="*/ 0 w 781"/>
                <a:gd name="T45" fmla="*/ 2147483647 h 734"/>
                <a:gd name="T46" fmla="*/ 2147483647 w 781"/>
                <a:gd name="T47" fmla="*/ 2147483647 h 734"/>
                <a:gd name="T48" fmla="*/ 2147483647 w 781"/>
                <a:gd name="T49" fmla="*/ 2147483647 h 734"/>
                <a:gd name="T50" fmla="*/ 0 w 781"/>
                <a:gd name="T51" fmla="*/ 0 h 734"/>
                <a:gd name="T52" fmla="*/ 2147483647 w 781"/>
                <a:gd name="T53" fmla="*/ 0 h 7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81"/>
                <a:gd name="T82" fmla="*/ 0 h 734"/>
                <a:gd name="T83" fmla="*/ 781 w 781"/>
                <a:gd name="T84" fmla="*/ 734 h 73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81" h="734">
                  <a:moveTo>
                    <a:pt x="194" y="0"/>
                  </a:moveTo>
                  <a:lnTo>
                    <a:pt x="194" y="0"/>
                  </a:lnTo>
                  <a:lnTo>
                    <a:pt x="194" y="293"/>
                  </a:lnTo>
                  <a:lnTo>
                    <a:pt x="586" y="293"/>
                  </a:lnTo>
                  <a:lnTo>
                    <a:pt x="586" y="0"/>
                  </a:lnTo>
                  <a:lnTo>
                    <a:pt x="781" y="0"/>
                  </a:lnTo>
                  <a:lnTo>
                    <a:pt x="781" y="367"/>
                  </a:lnTo>
                  <a:lnTo>
                    <a:pt x="781" y="734"/>
                  </a:lnTo>
                  <a:lnTo>
                    <a:pt x="586" y="734"/>
                  </a:lnTo>
                  <a:lnTo>
                    <a:pt x="586" y="411"/>
                  </a:lnTo>
                  <a:lnTo>
                    <a:pt x="526" y="411"/>
                  </a:lnTo>
                  <a:lnTo>
                    <a:pt x="390" y="411"/>
                  </a:lnTo>
                  <a:lnTo>
                    <a:pt x="194" y="411"/>
                  </a:lnTo>
                  <a:lnTo>
                    <a:pt x="194" y="734"/>
                  </a:lnTo>
                  <a:lnTo>
                    <a:pt x="0" y="734"/>
                  </a:lnTo>
                  <a:lnTo>
                    <a:pt x="1" y="367"/>
                  </a:lnTo>
                  <a:lnTo>
                    <a:pt x="1" y="115"/>
                  </a:lnTo>
                  <a:lnTo>
                    <a:pt x="0" y="0"/>
                  </a:lnTo>
                  <a:lnTo>
                    <a:pt x="194" y="0"/>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38" name="Freeform 7"/>
            <p:cNvSpPr>
              <a:spLocks/>
            </p:cNvSpPr>
            <p:nvPr/>
          </p:nvSpPr>
          <p:spPr bwMode="auto">
            <a:xfrm>
              <a:off x="7207250" y="555504"/>
              <a:ext cx="288925" cy="268287"/>
            </a:xfrm>
            <a:custGeom>
              <a:avLst/>
              <a:gdLst>
                <a:gd name="T0" fmla="*/ 2147483647 w 788"/>
                <a:gd name="T1" fmla="*/ 0 h 734"/>
                <a:gd name="T2" fmla="*/ 2147483647 w 788"/>
                <a:gd name="T3" fmla="*/ 0 h 734"/>
                <a:gd name="T4" fmla="*/ 2147483647 w 788"/>
                <a:gd name="T5" fmla="*/ 2147483647 h 734"/>
                <a:gd name="T6" fmla="*/ 2147483647 w 788"/>
                <a:gd name="T7" fmla="*/ 2147483647 h 734"/>
                <a:gd name="T8" fmla="*/ 2147483647 w 788"/>
                <a:gd name="T9" fmla="*/ 2147483647 h 734"/>
                <a:gd name="T10" fmla="*/ 2147483647 w 788"/>
                <a:gd name="T11" fmla="*/ 2147483647 h 734"/>
                <a:gd name="T12" fmla="*/ 2147483647 w 788"/>
                <a:gd name="T13" fmla="*/ 2147483647 h 734"/>
                <a:gd name="T14" fmla="*/ 0 w 788"/>
                <a:gd name="T15" fmla="*/ 2147483647 h 734"/>
                <a:gd name="T16" fmla="*/ 0 w 788"/>
                <a:gd name="T17" fmla="*/ 2147483647 h 734"/>
                <a:gd name="T18" fmla="*/ 0 w 788"/>
                <a:gd name="T19" fmla="*/ 0 h 734"/>
                <a:gd name="T20" fmla="*/ 0 w 788"/>
                <a:gd name="T21" fmla="*/ 0 h 734"/>
                <a:gd name="T22" fmla="*/ 2147483647 w 788"/>
                <a:gd name="T23" fmla="*/ 0 h 7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88"/>
                <a:gd name="T37" fmla="*/ 0 h 734"/>
                <a:gd name="T38" fmla="*/ 788 w 788"/>
                <a:gd name="T39" fmla="*/ 734 h 7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88" h="734">
                  <a:moveTo>
                    <a:pt x="788" y="0"/>
                  </a:moveTo>
                  <a:lnTo>
                    <a:pt x="788" y="0"/>
                  </a:lnTo>
                  <a:lnTo>
                    <a:pt x="788" y="124"/>
                  </a:lnTo>
                  <a:lnTo>
                    <a:pt x="491" y="124"/>
                  </a:lnTo>
                  <a:lnTo>
                    <a:pt x="491" y="734"/>
                  </a:lnTo>
                  <a:lnTo>
                    <a:pt x="297" y="734"/>
                  </a:lnTo>
                  <a:lnTo>
                    <a:pt x="297" y="124"/>
                  </a:lnTo>
                  <a:lnTo>
                    <a:pt x="0" y="124"/>
                  </a:lnTo>
                  <a:lnTo>
                    <a:pt x="0" y="0"/>
                  </a:lnTo>
                  <a:lnTo>
                    <a:pt x="788" y="0"/>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39" name="Freeform 9"/>
            <p:cNvSpPr>
              <a:spLocks noEditPoints="1"/>
            </p:cNvSpPr>
            <p:nvPr/>
          </p:nvSpPr>
          <p:spPr bwMode="auto">
            <a:xfrm>
              <a:off x="7434263" y="555504"/>
              <a:ext cx="338137" cy="268287"/>
            </a:xfrm>
            <a:custGeom>
              <a:avLst/>
              <a:gdLst>
                <a:gd name="T0" fmla="*/ 2147483647 w 924"/>
                <a:gd name="T1" fmla="*/ 2147483647 h 734"/>
                <a:gd name="T2" fmla="*/ 2147483647 w 924"/>
                <a:gd name="T3" fmla="*/ 2147483647 h 734"/>
                <a:gd name="T4" fmla="*/ 2147483647 w 924"/>
                <a:gd name="T5" fmla="*/ 2147483647 h 734"/>
                <a:gd name="T6" fmla="*/ 2147483647 w 924"/>
                <a:gd name="T7" fmla="*/ 2147483647 h 734"/>
                <a:gd name="T8" fmla="*/ 2147483647 w 924"/>
                <a:gd name="T9" fmla="*/ 2147483647 h 734"/>
                <a:gd name="T10" fmla="*/ 2147483647 w 924"/>
                <a:gd name="T11" fmla="*/ 2147483647 h 734"/>
                <a:gd name="T12" fmla="*/ 2147483647 w 924"/>
                <a:gd name="T13" fmla="*/ 2147483647 h 734"/>
                <a:gd name="T14" fmla="*/ 2147483647 w 924"/>
                <a:gd name="T15" fmla="*/ 2147483647 h 734"/>
                <a:gd name="T16" fmla="*/ 2147483647 w 924"/>
                <a:gd name="T17" fmla="*/ 2147483647 h 734"/>
                <a:gd name="T18" fmla="*/ 2147483647 w 924"/>
                <a:gd name="T19" fmla="*/ 2147483647 h 734"/>
                <a:gd name="T20" fmla="*/ 2147483647 w 924"/>
                <a:gd name="T21" fmla="*/ 2147483647 h 734"/>
                <a:gd name="T22" fmla="*/ 2147483647 w 924"/>
                <a:gd name="T23" fmla="*/ 2147483647 h 734"/>
                <a:gd name="T24" fmla="*/ 2147483647 w 924"/>
                <a:gd name="T25" fmla="*/ 2147483647 h 734"/>
                <a:gd name="T26" fmla="*/ 2147483647 w 924"/>
                <a:gd name="T27" fmla="*/ 2147483647 h 734"/>
                <a:gd name="T28" fmla="*/ 2147483647 w 924"/>
                <a:gd name="T29" fmla="*/ 2147483647 h 734"/>
                <a:gd name="T30" fmla="*/ 0 w 924"/>
                <a:gd name="T31" fmla="*/ 2147483647 h 734"/>
                <a:gd name="T32" fmla="*/ 2147483647 w 924"/>
                <a:gd name="T33" fmla="*/ 0 h 734"/>
                <a:gd name="T34" fmla="*/ 2147483647 w 924"/>
                <a:gd name="T35" fmla="*/ 0 h 734"/>
                <a:gd name="T36" fmla="*/ 2147483647 w 924"/>
                <a:gd name="T37" fmla="*/ 0 h 734"/>
                <a:gd name="T38" fmla="*/ 2147483647 w 924"/>
                <a:gd name="T39" fmla="*/ 0 h 734"/>
                <a:gd name="T40" fmla="*/ 2147483647 w 924"/>
                <a:gd name="T41" fmla="*/ 2147483647 h 7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24"/>
                <a:gd name="T64" fmla="*/ 0 h 734"/>
                <a:gd name="T65" fmla="*/ 924 w 924"/>
                <a:gd name="T66" fmla="*/ 734 h 7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24" h="734">
                  <a:moveTo>
                    <a:pt x="463" y="124"/>
                  </a:moveTo>
                  <a:lnTo>
                    <a:pt x="327" y="459"/>
                  </a:lnTo>
                  <a:lnTo>
                    <a:pt x="597" y="459"/>
                  </a:lnTo>
                  <a:lnTo>
                    <a:pt x="463" y="124"/>
                  </a:lnTo>
                  <a:close/>
                  <a:moveTo>
                    <a:pt x="924" y="734"/>
                  </a:moveTo>
                  <a:lnTo>
                    <a:pt x="924" y="734"/>
                  </a:lnTo>
                  <a:lnTo>
                    <a:pt x="708" y="734"/>
                  </a:lnTo>
                  <a:lnTo>
                    <a:pt x="644" y="576"/>
                  </a:lnTo>
                  <a:lnTo>
                    <a:pt x="280" y="576"/>
                  </a:lnTo>
                  <a:lnTo>
                    <a:pt x="249" y="655"/>
                  </a:lnTo>
                  <a:lnTo>
                    <a:pt x="228" y="709"/>
                  </a:lnTo>
                  <a:lnTo>
                    <a:pt x="217" y="734"/>
                  </a:lnTo>
                  <a:lnTo>
                    <a:pt x="0" y="734"/>
                  </a:lnTo>
                  <a:lnTo>
                    <a:pt x="343" y="0"/>
                  </a:lnTo>
                  <a:lnTo>
                    <a:pt x="463" y="0"/>
                  </a:lnTo>
                  <a:lnTo>
                    <a:pt x="581" y="0"/>
                  </a:lnTo>
                  <a:lnTo>
                    <a:pt x="924" y="734"/>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40" name="Rectangle 12"/>
            <p:cNvSpPr>
              <a:spLocks noChangeArrowheads="1"/>
            </p:cNvSpPr>
            <p:nvPr/>
          </p:nvSpPr>
          <p:spPr bwMode="auto">
            <a:xfrm>
              <a:off x="8440738" y="555504"/>
              <a:ext cx="71437" cy="268287"/>
            </a:xfrm>
            <a:prstGeom prst="rect">
              <a:avLst/>
            </a:pr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41" name="Freeform 13"/>
            <p:cNvSpPr>
              <a:spLocks/>
            </p:cNvSpPr>
            <p:nvPr/>
          </p:nvSpPr>
          <p:spPr bwMode="auto">
            <a:xfrm>
              <a:off x="6769100" y="555504"/>
              <a:ext cx="285750" cy="268287"/>
            </a:xfrm>
            <a:custGeom>
              <a:avLst/>
              <a:gdLst>
                <a:gd name="T0" fmla="*/ 2147483647 w 781"/>
                <a:gd name="T1" fmla="*/ 0 h 734"/>
                <a:gd name="T2" fmla="*/ 2147483647 w 781"/>
                <a:gd name="T3" fmla="*/ 0 h 734"/>
                <a:gd name="T4" fmla="*/ 2147483647 w 781"/>
                <a:gd name="T5" fmla="*/ 2147483647 h 734"/>
                <a:gd name="T6" fmla="*/ 2147483647 w 781"/>
                <a:gd name="T7" fmla="*/ 2147483647 h 734"/>
                <a:gd name="T8" fmla="*/ 2147483647 w 781"/>
                <a:gd name="T9" fmla="*/ 2147483647 h 734"/>
                <a:gd name="T10" fmla="*/ 2147483647 w 781"/>
                <a:gd name="T11" fmla="*/ 0 h 734"/>
                <a:gd name="T12" fmla="*/ 2147483647 w 781"/>
                <a:gd name="T13" fmla="*/ 0 h 734"/>
                <a:gd name="T14" fmla="*/ 2147483647 w 781"/>
                <a:gd name="T15" fmla="*/ 0 h 734"/>
                <a:gd name="T16" fmla="*/ 2147483647 w 781"/>
                <a:gd name="T17" fmla="*/ 0 h 734"/>
                <a:gd name="T18" fmla="*/ 2147483647 w 781"/>
                <a:gd name="T19" fmla="*/ 2147483647 h 734"/>
                <a:gd name="T20" fmla="*/ 2147483647 w 781"/>
                <a:gd name="T21" fmla="*/ 2147483647 h 734"/>
                <a:gd name="T22" fmla="*/ 2147483647 w 781"/>
                <a:gd name="T23" fmla="*/ 2147483647 h 734"/>
                <a:gd name="T24" fmla="*/ 2147483647 w 781"/>
                <a:gd name="T25" fmla="*/ 2147483647 h 734"/>
                <a:gd name="T26" fmla="*/ 2147483647 w 781"/>
                <a:gd name="T27" fmla="*/ 2147483647 h 734"/>
                <a:gd name="T28" fmla="*/ 2147483647 w 781"/>
                <a:gd name="T29" fmla="*/ 2147483647 h 734"/>
                <a:gd name="T30" fmla="*/ 2147483647 w 781"/>
                <a:gd name="T31" fmla="*/ 2147483647 h 734"/>
                <a:gd name="T32" fmla="*/ 2147483647 w 781"/>
                <a:gd name="T33" fmla="*/ 2147483647 h 734"/>
                <a:gd name="T34" fmla="*/ 2147483647 w 781"/>
                <a:gd name="T35" fmla="*/ 2147483647 h 734"/>
                <a:gd name="T36" fmla="*/ 2147483647 w 781"/>
                <a:gd name="T37" fmla="*/ 2147483647 h 734"/>
                <a:gd name="T38" fmla="*/ 2147483647 w 781"/>
                <a:gd name="T39" fmla="*/ 2147483647 h 734"/>
                <a:gd name="T40" fmla="*/ 2147483647 w 781"/>
                <a:gd name="T41" fmla="*/ 2147483647 h 734"/>
                <a:gd name="T42" fmla="*/ 0 w 781"/>
                <a:gd name="T43" fmla="*/ 2147483647 h 734"/>
                <a:gd name="T44" fmla="*/ 0 w 781"/>
                <a:gd name="T45" fmla="*/ 2147483647 h 734"/>
                <a:gd name="T46" fmla="*/ 0 w 781"/>
                <a:gd name="T47" fmla="*/ 2147483647 h 734"/>
                <a:gd name="T48" fmla="*/ 0 w 781"/>
                <a:gd name="T49" fmla="*/ 2147483647 h 734"/>
                <a:gd name="T50" fmla="*/ 0 w 781"/>
                <a:gd name="T51" fmla="*/ 0 h 734"/>
                <a:gd name="T52" fmla="*/ 2147483647 w 781"/>
                <a:gd name="T53" fmla="*/ 0 h 7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81"/>
                <a:gd name="T82" fmla="*/ 0 h 734"/>
                <a:gd name="T83" fmla="*/ 781 w 781"/>
                <a:gd name="T84" fmla="*/ 734 h 73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81" h="734">
                  <a:moveTo>
                    <a:pt x="195" y="0"/>
                  </a:moveTo>
                  <a:lnTo>
                    <a:pt x="195" y="0"/>
                  </a:lnTo>
                  <a:lnTo>
                    <a:pt x="195" y="293"/>
                  </a:lnTo>
                  <a:lnTo>
                    <a:pt x="587" y="293"/>
                  </a:lnTo>
                  <a:lnTo>
                    <a:pt x="587" y="0"/>
                  </a:lnTo>
                  <a:lnTo>
                    <a:pt x="781" y="0"/>
                  </a:lnTo>
                  <a:lnTo>
                    <a:pt x="781" y="367"/>
                  </a:lnTo>
                  <a:lnTo>
                    <a:pt x="781" y="734"/>
                  </a:lnTo>
                  <a:lnTo>
                    <a:pt x="587" y="734"/>
                  </a:lnTo>
                  <a:lnTo>
                    <a:pt x="587" y="411"/>
                  </a:lnTo>
                  <a:lnTo>
                    <a:pt x="525" y="411"/>
                  </a:lnTo>
                  <a:lnTo>
                    <a:pt x="390" y="411"/>
                  </a:lnTo>
                  <a:lnTo>
                    <a:pt x="195" y="411"/>
                  </a:lnTo>
                  <a:lnTo>
                    <a:pt x="195" y="734"/>
                  </a:lnTo>
                  <a:lnTo>
                    <a:pt x="0" y="734"/>
                  </a:lnTo>
                  <a:lnTo>
                    <a:pt x="0" y="367"/>
                  </a:lnTo>
                  <a:lnTo>
                    <a:pt x="0" y="115"/>
                  </a:lnTo>
                  <a:lnTo>
                    <a:pt x="0" y="0"/>
                  </a:lnTo>
                  <a:lnTo>
                    <a:pt x="195" y="0"/>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42" name="Rectangle 15"/>
            <p:cNvSpPr>
              <a:spLocks noChangeArrowheads="1"/>
            </p:cNvSpPr>
            <p:nvPr/>
          </p:nvSpPr>
          <p:spPr bwMode="auto">
            <a:xfrm>
              <a:off x="7110413" y="555504"/>
              <a:ext cx="71437" cy="268287"/>
            </a:xfrm>
            <a:prstGeom prst="rect">
              <a:avLst/>
            </a:pr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43" name="Freeform 16"/>
            <p:cNvSpPr>
              <a:spLocks/>
            </p:cNvSpPr>
            <p:nvPr/>
          </p:nvSpPr>
          <p:spPr bwMode="auto">
            <a:xfrm>
              <a:off x="7759700" y="547566"/>
              <a:ext cx="303213" cy="282575"/>
            </a:xfrm>
            <a:custGeom>
              <a:avLst/>
              <a:gdLst>
                <a:gd name="T0" fmla="*/ 2147483647 w 828"/>
                <a:gd name="T1" fmla="*/ 2147483647 h 771"/>
                <a:gd name="T2" fmla="*/ 2147483647 w 828"/>
                <a:gd name="T3" fmla="*/ 2147483647 h 771"/>
                <a:gd name="T4" fmla="*/ 2147483647 w 828"/>
                <a:gd name="T5" fmla="*/ 2147483647 h 771"/>
                <a:gd name="T6" fmla="*/ 2147483647 w 828"/>
                <a:gd name="T7" fmla="*/ 2147483647 h 771"/>
                <a:gd name="T8" fmla="*/ 2147483647 w 828"/>
                <a:gd name="T9" fmla="*/ 2147483647 h 771"/>
                <a:gd name="T10" fmla="*/ 2147483647 w 828"/>
                <a:gd name="T11" fmla="*/ 2147483647 h 771"/>
                <a:gd name="T12" fmla="*/ 2147483647 w 828"/>
                <a:gd name="T13" fmla="*/ 2147483647 h 771"/>
                <a:gd name="T14" fmla="*/ 2147483647 w 828"/>
                <a:gd name="T15" fmla="*/ 2147483647 h 771"/>
                <a:gd name="T16" fmla="*/ 2147483647 w 828"/>
                <a:gd name="T17" fmla="*/ 2147483647 h 771"/>
                <a:gd name="T18" fmla="*/ 2147483647 w 828"/>
                <a:gd name="T19" fmla="*/ 2147483647 h 771"/>
                <a:gd name="T20" fmla="*/ 2147483647 w 828"/>
                <a:gd name="T21" fmla="*/ 2147483647 h 771"/>
                <a:gd name="T22" fmla="*/ 2147483647 w 828"/>
                <a:gd name="T23" fmla="*/ 2147483647 h 771"/>
                <a:gd name="T24" fmla="*/ 2147483647 w 828"/>
                <a:gd name="T25" fmla="*/ 2147483647 h 771"/>
                <a:gd name="T26" fmla="*/ 2147483647 w 828"/>
                <a:gd name="T27" fmla="*/ 2147483647 h 771"/>
                <a:gd name="T28" fmla="*/ 2147483647 w 828"/>
                <a:gd name="T29" fmla="*/ 2147483647 h 771"/>
                <a:gd name="T30" fmla="*/ 2147483647 w 828"/>
                <a:gd name="T31" fmla="*/ 2147483647 h 771"/>
                <a:gd name="T32" fmla="*/ 2147483647 w 828"/>
                <a:gd name="T33" fmla="*/ 2147483647 h 771"/>
                <a:gd name="T34" fmla="*/ 2147483647 w 828"/>
                <a:gd name="T35" fmla="*/ 2147483647 h 771"/>
                <a:gd name="T36" fmla="*/ 2147483647 w 828"/>
                <a:gd name="T37" fmla="*/ 2147483647 h 771"/>
                <a:gd name="T38" fmla="*/ 2147483647 w 828"/>
                <a:gd name="T39" fmla="*/ 2147483647 h 771"/>
                <a:gd name="T40" fmla="*/ 2147483647 w 828"/>
                <a:gd name="T41" fmla="*/ 2147483647 h 771"/>
                <a:gd name="T42" fmla="*/ 2147483647 w 828"/>
                <a:gd name="T43" fmla="*/ 2147483647 h 771"/>
                <a:gd name="T44" fmla="*/ 2147483647 w 828"/>
                <a:gd name="T45" fmla="*/ 2147483647 h 771"/>
                <a:gd name="T46" fmla="*/ 2147483647 w 828"/>
                <a:gd name="T47" fmla="*/ 2147483647 h 771"/>
                <a:gd name="T48" fmla="*/ 2147483647 w 828"/>
                <a:gd name="T49" fmla="*/ 2147483647 h 771"/>
                <a:gd name="T50" fmla="*/ 2147483647 w 828"/>
                <a:gd name="T51" fmla="*/ 2147483647 h 771"/>
                <a:gd name="T52" fmla="*/ 2147483647 w 828"/>
                <a:gd name="T53" fmla="*/ 2147483647 h 771"/>
                <a:gd name="T54" fmla="*/ 2147483647 w 828"/>
                <a:gd name="T55" fmla="*/ 2147483647 h 771"/>
                <a:gd name="T56" fmla="*/ 2147483647 w 828"/>
                <a:gd name="T57" fmla="*/ 2147483647 h 771"/>
                <a:gd name="T58" fmla="*/ 2147483647 w 828"/>
                <a:gd name="T59" fmla="*/ 2147483647 h 771"/>
                <a:gd name="T60" fmla="*/ 2147483647 w 828"/>
                <a:gd name="T61" fmla="*/ 2147483647 h 771"/>
                <a:gd name="T62" fmla="*/ 2147483647 w 828"/>
                <a:gd name="T63" fmla="*/ 2147483647 h 771"/>
                <a:gd name="T64" fmla="*/ 2147483647 w 828"/>
                <a:gd name="T65" fmla="*/ 2147483647 h 771"/>
                <a:gd name="T66" fmla="*/ 2147483647 w 828"/>
                <a:gd name="T67" fmla="*/ 2147483647 h 771"/>
                <a:gd name="T68" fmla="*/ 2147483647 w 828"/>
                <a:gd name="T69" fmla="*/ 2147483647 h 771"/>
                <a:gd name="T70" fmla="*/ 2147483647 w 828"/>
                <a:gd name="T71" fmla="*/ 2147483647 h 771"/>
                <a:gd name="T72" fmla="*/ 2147483647 w 828"/>
                <a:gd name="T73" fmla="*/ 2147483647 h 771"/>
                <a:gd name="T74" fmla="*/ 2147483647 w 828"/>
                <a:gd name="T75" fmla="*/ 2147483647 h 771"/>
                <a:gd name="T76" fmla="*/ 2147483647 w 828"/>
                <a:gd name="T77" fmla="*/ 2147483647 h 771"/>
                <a:gd name="T78" fmla="*/ 2147483647 w 828"/>
                <a:gd name="T79" fmla="*/ 2147483647 h 771"/>
                <a:gd name="T80" fmla="*/ 2147483647 w 828"/>
                <a:gd name="T81" fmla="*/ 2147483647 h 771"/>
                <a:gd name="T82" fmla="*/ 2147483647 w 828"/>
                <a:gd name="T83" fmla="*/ 2147483647 h 771"/>
                <a:gd name="T84" fmla="*/ 2147483647 w 828"/>
                <a:gd name="T85" fmla="*/ 2147483647 h 771"/>
                <a:gd name="T86" fmla="*/ 2147483647 w 828"/>
                <a:gd name="T87" fmla="*/ 2147483647 h 771"/>
                <a:gd name="T88" fmla="*/ 2147483647 w 828"/>
                <a:gd name="T89" fmla="*/ 2147483647 h 771"/>
                <a:gd name="T90" fmla="*/ 2147483647 w 828"/>
                <a:gd name="T91" fmla="*/ 2147483647 h 771"/>
                <a:gd name="T92" fmla="*/ 2147483647 w 828"/>
                <a:gd name="T93" fmla="*/ 2147483647 h 771"/>
                <a:gd name="T94" fmla="*/ 2147483647 w 828"/>
                <a:gd name="T95" fmla="*/ 2147483647 h 771"/>
                <a:gd name="T96" fmla="*/ 2147483647 w 828"/>
                <a:gd name="T97" fmla="*/ 2147483647 h 771"/>
                <a:gd name="T98" fmla="*/ 2147483647 w 828"/>
                <a:gd name="T99" fmla="*/ 2147483647 h 771"/>
                <a:gd name="T100" fmla="*/ 2147483647 w 828"/>
                <a:gd name="T101" fmla="*/ 2147483647 h 77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28"/>
                <a:gd name="T154" fmla="*/ 0 h 771"/>
                <a:gd name="T155" fmla="*/ 828 w 828"/>
                <a:gd name="T156" fmla="*/ 771 h 77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28" h="771">
                  <a:moveTo>
                    <a:pt x="27" y="550"/>
                  </a:moveTo>
                  <a:lnTo>
                    <a:pt x="27" y="550"/>
                  </a:lnTo>
                  <a:lnTo>
                    <a:pt x="21" y="530"/>
                  </a:lnTo>
                  <a:lnTo>
                    <a:pt x="15" y="512"/>
                  </a:lnTo>
                  <a:lnTo>
                    <a:pt x="11" y="493"/>
                  </a:lnTo>
                  <a:lnTo>
                    <a:pt x="7" y="474"/>
                  </a:lnTo>
                  <a:lnTo>
                    <a:pt x="5" y="453"/>
                  </a:lnTo>
                  <a:lnTo>
                    <a:pt x="2" y="434"/>
                  </a:lnTo>
                  <a:lnTo>
                    <a:pt x="1" y="414"/>
                  </a:lnTo>
                  <a:lnTo>
                    <a:pt x="0" y="394"/>
                  </a:lnTo>
                  <a:lnTo>
                    <a:pt x="1" y="365"/>
                  </a:lnTo>
                  <a:lnTo>
                    <a:pt x="3" y="336"/>
                  </a:lnTo>
                  <a:lnTo>
                    <a:pt x="7" y="308"/>
                  </a:lnTo>
                  <a:lnTo>
                    <a:pt x="12" y="280"/>
                  </a:lnTo>
                  <a:lnTo>
                    <a:pt x="18" y="253"/>
                  </a:lnTo>
                  <a:lnTo>
                    <a:pt x="27" y="228"/>
                  </a:lnTo>
                  <a:lnTo>
                    <a:pt x="38" y="203"/>
                  </a:lnTo>
                  <a:lnTo>
                    <a:pt x="50" y="180"/>
                  </a:lnTo>
                  <a:lnTo>
                    <a:pt x="66" y="156"/>
                  </a:lnTo>
                  <a:lnTo>
                    <a:pt x="84" y="135"/>
                  </a:lnTo>
                  <a:lnTo>
                    <a:pt x="102" y="114"/>
                  </a:lnTo>
                  <a:lnTo>
                    <a:pt x="122" y="95"/>
                  </a:lnTo>
                  <a:lnTo>
                    <a:pt x="143" y="78"/>
                  </a:lnTo>
                  <a:lnTo>
                    <a:pt x="167" y="63"/>
                  </a:lnTo>
                  <a:lnTo>
                    <a:pt x="192" y="50"/>
                  </a:lnTo>
                  <a:lnTo>
                    <a:pt x="217" y="40"/>
                  </a:lnTo>
                  <a:lnTo>
                    <a:pt x="243" y="31"/>
                  </a:lnTo>
                  <a:lnTo>
                    <a:pt x="268" y="22"/>
                  </a:lnTo>
                  <a:lnTo>
                    <a:pt x="295" y="16"/>
                  </a:lnTo>
                  <a:lnTo>
                    <a:pt x="322" y="11"/>
                  </a:lnTo>
                  <a:lnTo>
                    <a:pt x="350" y="6"/>
                  </a:lnTo>
                  <a:lnTo>
                    <a:pt x="376" y="3"/>
                  </a:lnTo>
                  <a:lnTo>
                    <a:pt x="405" y="1"/>
                  </a:lnTo>
                  <a:lnTo>
                    <a:pt x="433" y="0"/>
                  </a:lnTo>
                  <a:lnTo>
                    <a:pt x="465" y="1"/>
                  </a:lnTo>
                  <a:lnTo>
                    <a:pt x="497" y="4"/>
                  </a:lnTo>
                  <a:lnTo>
                    <a:pt x="529" y="9"/>
                  </a:lnTo>
                  <a:lnTo>
                    <a:pt x="560" y="14"/>
                  </a:lnTo>
                  <a:lnTo>
                    <a:pt x="590" y="21"/>
                  </a:lnTo>
                  <a:lnTo>
                    <a:pt x="620" y="30"/>
                  </a:lnTo>
                  <a:lnTo>
                    <a:pt x="650" y="41"/>
                  </a:lnTo>
                  <a:lnTo>
                    <a:pt x="678" y="52"/>
                  </a:lnTo>
                  <a:lnTo>
                    <a:pt x="691" y="59"/>
                  </a:lnTo>
                  <a:lnTo>
                    <a:pt x="703" y="65"/>
                  </a:lnTo>
                  <a:lnTo>
                    <a:pt x="715" y="73"/>
                  </a:lnTo>
                  <a:lnTo>
                    <a:pt x="727" y="81"/>
                  </a:lnTo>
                  <a:lnTo>
                    <a:pt x="739" y="90"/>
                  </a:lnTo>
                  <a:lnTo>
                    <a:pt x="748" y="99"/>
                  </a:lnTo>
                  <a:lnTo>
                    <a:pt x="759" y="109"/>
                  </a:lnTo>
                  <a:lnTo>
                    <a:pt x="767" y="120"/>
                  </a:lnTo>
                  <a:lnTo>
                    <a:pt x="776" y="130"/>
                  </a:lnTo>
                  <a:lnTo>
                    <a:pt x="785" y="142"/>
                  </a:lnTo>
                  <a:lnTo>
                    <a:pt x="792" y="155"/>
                  </a:lnTo>
                  <a:lnTo>
                    <a:pt x="798" y="168"/>
                  </a:lnTo>
                  <a:lnTo>
                    <a:pt x="804" y="181"/>
                  </a:lnTo>
                  <a:lnTo>
                    <a:pt x="809" y="194"/>
                  </a:lnTo>
                  <a:lnTo>
                    <a:pt x="813" y="207"/>
                  </a:lnTo>
                  <a:lnTo>
                    <a:pt x="817" y="221"/>
                  </a:lnTo>
                  <a:lnTo>
                    <a:pt x="821" y="245"/>
                  </a:lnTo>
                  <a:lnTo>
                    <a:pt x="824" y="268"/>
                  </a:lnTo>
                  <a:lnTo>
                    <a:pt x="620" y="268"/>
                  </a:lnTo>
                  <a:lnTo>
                    <a:pt x="619" y="253"/>
                  </a:lnTo>
                  <a:lnTo>
                    <a:pt x="617" y="240"/>
                  </a:lnTo>
                  <a:lnTo>
                    <a:pt x="614" y="226"/>
                  </a:lnTo>
                  <a:lnTo>
                    <a:pt x="609" y="212"/>
                  </a:lnTo>
                  <a:lnTo>
                    <a:pt x="603" y="197"/>
                  </a:lnTo>
                  <a:lnTo>
                    <a:pt x="594" y="183"/>
                  </a:lnTo>
                  <a:lnTo>
                    <a:pt x="585" y="170"/>
                  </a:lnTo>
                  <a:lnTo>
                    <a:pt x="574" y="159"/>
                  </a:lnTo>
                  <a:lnTo>
                    <a:pt x="561" y="149"/>
                  </a:lnTo>
                  <a:lnTo>
                    <a:pt x="547" y="140"/>
                  </a:lnTo>
                  <a:lnTo>
                    <a:pt x="533" y="133"/>
                  </a:lnTo>
                  <a:lnTo>
                    <a:pt x="519" y="127"/>
                  </a:lnTo>
                  <a:lnTo>
                    <a:pt x="497" y="122"/>
                  </a:lnTo>
                  <a:lnTo>
                    <a:pt x="477" y="118"/>
                  </a:lnTo>
                  <a:lnTo>
                    <a:pt x="455" y="115"/>
                  </a:lnTo>
                  <a:lnTo>
                    <a:pt x="433" y="114"/>
                  </a:lnTo>
                  <a:lnTo>
                    <a:pt x="408" y="115"/>
                  </a:lnTo>
                  <a:lnTo>
                    <a:pt x="384" y="119"/>
                  </a:lnTo>
                  <a:lnTo>
                    <a:pt x="359" y="124"/>
                  </a:lnTo>
                  <a:lnTo>
                    <a:pt x="337" y="130"/>
                  </a:lnTo>
                  <a:lnTo>
                    <a:pt x="319" y="139"/>
                  </a:lnTo>
                  <a:lnTo>
                    <a:pt x="302" y="149"/>
                  </a:lnTo>
                  <a:lnTo>
                    <a:pt x="286" y="159"/>
                  </a:lnTo>
                  <a:lnTo>
                    <a:pt x="272" y="172"/>
                  </a:lnTo>
                  <a:lnTo>
                    <a:pt x="259" y="187"/>
                  </a:lnTo>
                  <a:lnTo>
                    <a:pt x="248" y="203"/>
                  </a:lnTo>
                  <a:lnTo>
                    <a:pt x="239" y="220"/>
                  </a:lnTo>
                  <a:lnTo>
                    <a:pt x="231" y="238"/>
                  </a:lnTo>
                  <a:lnTo>
                    <a:pt x="225" y="257"/>
                  </a:lnTo>
                  <a:lnTo>
                    <a:pt x="219" y="276"/>
                  </a:lnTo>
                  <a:lnTo>
                    <a:pt x="215" y="294"/>
                  </a:lnTo>
                  <a:lnTo>
                    <a:pt x="211" y="313"/>
                  </a:lnTo>
                  <a:lnTo>
                    <a:pt x="208" y="334"/>
                  </a:lnTo>
                  <a:lnTo>
                    <a:pt x="205" y="353"/>
                  </a:lnTo>
                  <a:lnTo>
                    <a:pt x="204" y="373"/>
                  </a:lnTo>
                  <a:lnTo>
                    <a:pt x="204" y="394"/>
                  </a:lnTo>
                  <a:lnTo>
                    <a:pt x="204" y="410"/>
                  </a:lnTo>
                  <a:lnTo>
                    <a:pt x="205" y="427"/>
                  </a:lnTo>
                  <a:lnTo>
                    <a:pt x="209" y="459"/>
                  </a:lnTo>
                  <a:lnTo>
                    <a:pt x="215" y="491"/>
                  </a:lnTo>
                  <a:lnTo>
                    <a:pt x="223" y="522"/>
                  </a:lnTo>
                  <a:lnTo>
                    <a:pt x="229" y="541"/>
                  </a:lnTo>
                  <a:lnTo>
                    <a:pt x="239" y="560"/>
                  </a:lnTo>
                  <a:lnTo>
                    <a:pt x="249" y="577"/>
                  </a:lnTo>
                  <a:lnTo>
                    <a:pt x="262" y="592"/>
                  </a:lnTo>
                  <a:lnTo>
                    <a:pt x="277" y="606"/>
                  </a:lnTo>
                  <a:lnTo>
                    <a:pt x="293" y="619"/>
                  </a:lnTo>
                  <a:lnTo>
                    <a:pt x="310" y="630"/>
                  </a:lnTo>
                  <a:lnTo>
                    <a:pt x="328" y="638"/>
                  </a:lnTo>
                  <a:lnTo>
                    <a:pt x="354" y="646"/>
                  </a:lnTo>
                  <a:lnTo>
                    <a:pt x="380" y="652"/>
                  </a:lnTo>
                  <a:lnTo>
                    <a:pt x="405" y="656"/>
                  </a:lnTo>
                  <a:lnTo>
                    <a:pt x="419" y="657"/>
                  </a:lnTo>
                  <a:lnTo>
                    <a:pt x="433" y="658"/>
                  </a:lnTo>
                  <a:lnTo>
                    <a:pt x="457" y="657"/>
                  </a:lnTo>
                  <a:lnTo>
                    <a:pt x="479" y="653"/>
                  </a:lnTo>
                  <a:lnTo>
                    <a:pt x="501" y="649"/>
                  </a:lnTo>
                  <a:lnTo>
                    <a:pt x="523" y="644"/>
                  </a:lnTo>
                  <a:lnTo>
                    <a:pt x="537" y="638"/>
                  </a:lnTo>
                  <a:lnTo>
                    <a:pt x="549" y="631"/>
                  </a:lnTo>
                  <a:lnTo>
                    <a:pt x="562" y="623"/>
                  </a:lnTo>
                  <a:lnTo>
                    <a:pt x="573" y="614"/>
                  </a:lnTo>
                  <a:lnTo>
                    <a:pt x="584" y="604"/>
                  </a:lnTo>
                  <a:lnTo>
                    <a:pt x="593" y="592"/>
                  </a:lnTo>
                  <a:lnTo>
                    <a:pt x="601" y="581"/>
                  </a:lnTo>
                  <a:lnTo>
                    <a:pt x="607" y="567"/>
                  </a:lnTo>
                  <a:lnTo>
                    <a:pt x="615" y="549"/>
                  </a:lnTo>
                  <a:lnTo>
                    <a:pt x="620" y="529"/>
                  </a:lnTo>
                  <a:lnTo>
                    <a:pt x="622" y="509"/>
                  </a:lnTo>
                  <a:lnTo>
                    <a:pt x="623" y="489"/>
                  </a:lnTo>
                  <a:lnTo>
                    <a:pt x="828" y="489"/>
                  </a:lnTo>
                  <a:lnTo>
                    <a:pt x="827" y="506"/>
                  </a:lnTo>
                  <a:lnTo>
                    <a:pt x="825" y="524"/>
                  </a:lnTo>
                  <a:lnTo>
                    <a:pt x="822" y="541"/>
                  </a:lnTo>
                  <a:lnTo>
                    <a:pt x="819" y="558"/>
                  </a:lnTo>
                  <a:lnTo>
                    <a:pt x="815" y="571"/>
                  </a:lnTo>
                  <a:lnTo>
                    <a:pt x="810" y="585"/>
                  </a:lnTo>
                  <a:lnTo>
                    <a:pt x="805" y="598"/>
                  </a:lnTo>
                  <a:lnTo>
                    <a:pt x="800" y="610"/>
                  </a:lnTo>
                  <a:lnTo>
                    <a:pt x="793" y="622"/>
                  </a:lnTo>
                  <a:lnTo>
                    <a:pt x="786" y="634"/>
                  </a:lnTo>
                  <a:lnTo>
                    <a:pt x="778" y="645"/>
                  </a:lnTo>
                  <a:lnTo>
                    <a:pt x="770" y="656"/>
                  </a:lnTo>
                  <a:lnTo>
                    <a:pt x="760" y="666"/>
                  </a:lnTo>
                  <a:lnTo>
                    <a:pt x="750" y="676"/>
                  </a:lnTo>
                  <a:lnTo>
                    <a:pt x="741" y="684"/>
                  </a:lnTo>
                  <a:lnTo>
                    <a:pt x="730" y="693"/>
                  </a:lnTo>
                  <a:lnTo>
                    <a:pt x="718" y="700"/>
                  </a:lnTo>
                  <a:lnTo>
                    <a:pt x="708" y="708"/>
                  </a:lnTo>
                  <a:lnTo>
                    <a:pt x="695" y="714"/>
                  </a:lnTo>
                  <a:lnTo>
                    <a:pt x="683" y="720"/>
                  </a:lnTo>
                  <a:lnTo>
                    <a:pt x="653" y="731"/>
                  </a:lnTo>
                  <a:lnTo>
                    <a:pt x="623" y="741"/>
                  </a:lnTo>
                  <a:lnTo>
                    <a:pt x="593" y="751"/>
                  </a:lnTo>
                  <a:lnTo>
                    <a:pt x="562" y="757"/>
                  </a:lnTo>
                  <a:lnTo>
                    <a:pt x="530" y="764"/>
                  </a:lnTo>
                  <a:lnTo>
                    <a:pt x="498" y="768"/>
                  </a:lnTo>
                  <a:lnTo>
                    <a:pt x="466" y="770"/>
                  </a:lnTo>
                  <a:lnTo>
                    <a:pt x="433" y="771"/>
                  </a:lnTo>
                  <a:lnTo>
                    <a:pt x="407" y="770"/>
                  </a:lnTo>
                  <a:lnTo>
                    <a:pt x="382" y="769"/>
                  </a:lnTo>
                  <a:lnTo>
                    <a:pt x="357" y="767"/>
                  </a:lnTo>
                  <a:lnTo>
                    <a:pt x="332" y="764"/>
                  </a:lnTo>
                  <a:lnTo>
                    <a:pt x="307" y="759"/>
                  </a:lnTo>
                  <a:lnTo>
                    <a:pt x="283" y="754"/>
                  </a:lnTo>
                  <a:lnTo>
                    <a:pt x="259" y="748"/>
                  </a:lnTo>
                  <a:lnTo>
                    <a:pt x="235" y="741"/>
                  </a:lnTo>
                  <a:lnTo>
                    <a:pt x="218" y="735"/>
                  </a:lnTo>
                  <a:lnTo>
                    <a:pt x="201" y="727"/>
                  </a:lnTo>
                  <a:lnTo>
                    <a:pt x="184" y="720"/>
                  </a:lnTo>
                  <a:lnTo>
                    <a:pt x="168" y="711"/>
                  </a:lnTo>
                  <a:lnTo>
                    <a:pt x="152" y="702"/>
                  </a:lnTo>
                  <a:lnTo>
                    <a:pt x="137" y="692"/>
                  </a:lnTo>
                  <a:lnTo>
                    <a:pt x="122" y="680"/>
                  </a:lnTo>
                  <a:lnTo>
                    <a:pt x="108" y="668"/>
                  </a:lnTo>
                  <a:lnTo>
                    <a:pt x="94" y="657"/>
                  </a:lnTo>
                  <a:lnTo>
                    <a:pt x="83" y="643"/>
                  </a:lnTo>
                  <a:lnTo>
                    <a:pt x="71" y="629"/>
                  </a:lnTo>
                  <a:lnTo>
                    <a:pt x="60" y="614"/>
                  </a:lnTo>
                  <a:lnTo>
                    <a:pt x="49" y="599"/>
                  </a:lnTo>
                  <a:lnTo>
                    <a:pt x="41" y="583"/>
                  </a:lnTo>
                  <a:lnTo>
                    <a:pt x="33" y="567"/>
                  </a:lnTo>
                  <a:lnTo>
                    <a:pt x="27" y="550"/>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44" name="Freeform 18"/>
            <p:cNvSpPr>
              <a:spLocks/>
            </p:cNvSpPr>
            <p:nvPr/>
          </p:nvSpPr>
          <p:spPr bwMode="auto">
            <a:xfrm>
              <a:off x="6642100" y="898404"/>
              <a:ext cx="65088" cy="169862"/>
            </a:xfrm>
            <a:custGeom>
              <a:avLst/>
              <a:gdLst>
                <a:gd name="T0" fmla="*/ 2147483647 w 180"/>
                <a:gd name="T1" fmla="*/ 2147483647 h 464"/>
                <a:gd name="T2" fmla="*/ 0 w 180"/>
                <a:gd name="T3" fmla="*/ 2147483647 h 464"/>
                <a:gd name="T4" fmla="*/ 0 w 180"/>
                <a:gd name="T5" fmla="*/ 2147483647 h 464"/>
                <a:gd name="T6" fmla="*/ 2147483647 w 180"/>
                <a:gd name="T7" fmla="*/ 2147483647 h 464"/>
                <a:gd name="T8" fmla="*/ 2147483647 w 180"/>
                <a:gd name="T9" fmla="*/ 2147483647 h 464"/>
                <a:gd name="T10" fmla="*/ 2147483647 w 180"/>
                <a:gd name="T11" fmla="*/ 2147483647 h 464"/>
                <a:gd name="T12" fmla="*/ 2147483647 w 180"/>
                <a:gd name="T13" fmla="*/ 2147483647 h 464"/>
                <a:gd name="T14" fmla="*/ 2147483647 w 180"/>
                <a:gd name="T15" fmla="*/ 2147483647 h 464"/>
                <a:gd name="T16" fmla="*/ 2147483647 w 180"/>
                <a:gd name="T17" fmla="*/ 2147483647 h 464"/>
                <a:gd name="T18" fmla="*/ 2147483647 w 180"/>
                <a:gd name="T19" fmla="*/ 2147483647 h 464"/>
                <a:gd name="T20" fmla="*/ 2147483647 w 180"/>
                <a:gd name="T21" fmla="*/ 2147483647 h 464"/>
                <a:gd name="T22" fmla="*/ 2147483647 w 180"/>
                <a:gd name="T23" fmla="*/ 2147483647 h 464"/>
                <a:gd name="T24" fmla="*/ 2147483647 w 180"/>
                <a:gd name="T25" fmla="*/ 2147483647 h 464"/>
                <a:gd name="T26" fmla="*/ 2147483647 w 180"/>
                <a:gd name="T27" fmla="*/ 2147483647 h 464"/>
                <a:gd name="T28" fmla="*/ 2147483647 w 180"/>
                <a:gd name="T29" fmla="*/ 2147483647 h 464"/>
                <a:gd name="T30" fmla="*/ 2147483647 w 180"/>
                <a:gd name="T31" fmla="*/ 2147483647 h 464"/>
                <a:gd name="T32" fmla="*/ 2147483647 w 180"/>
                <a:gd name="T33" fmla="*/ 2147483647 h 464"/>
                <a:gd name="T34" fmla="*/ 2147483647 w 180"/>
                <a:gd name="T35" fmla="*/ 2147483647 h 464"/>
                <a:gd name="T36" fmla="*/ 2147483647 w 180"/>
                <a:gd name="T37" fmla="*/ 0 h 464"/>
                <a:gd name="T38" fmla="*/ 2147483647 w 180"/>
                <a:gd name="T39" fmla="*/ 2147483647 h 46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0"/>
                <a:gd name="T61" fmla="*/ 0 h 464"/>
                <a:gd name="T62" fmla="*/ 180 w 180"/>
                <a:gd name="T63" fmla="*/ 464 h 46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0" h="464">
                  <a:moveTo>
                    <a:pt x="173" y="1"/>
                  </a:moveTo>
                  <a:lnTo>
                    <a:pt x="0" y="17"/>
                  </a:lnTo>
                  <a:lnTo>
                    <a:pt x="0" y="43"/>
                  </a:lnTo>
                  <a:lnTo>
                    <a:pt x="5" y="43"/>
                  </a:lnTo>
                  <a:lnTo>
                    <a:pt x="29" y="46"/>
                  </a:lnTo>
                  <a:lnTo>
                    <a:pt x="46" y="48"/>
                  </a:lnTo>
                  <a:lnTo>
                    <a:pt x="58" y="53"/>
                  </a:lnTo>
                  <a:lnTo>
                    <a:pt x="63" y="55"/>
                  </a:lnTo>
                  <a:lnTo>
                    <a:pt x="66" y="57"/>
                  </a:lnTo>
                  <a:lnTo>
                    <a:pt x="69" y="60"/>
                  </a:lnTo>
                  <a:lnTo>
                    <a:pt x="72" y="63"/>
                  </a:lnTo>
                  <a:lnTo>
                    <a:pt x="73" y="68"/>
                  </a:lnTo>
                  <a:lnTo>
                    <a:pt x="74" y="73"/>
                  </a:lnTo>
                  <a:lnTo>
                    <a:pt x="75" y="85"/>
                  </a:lnTo>
                  <a:lnTo>
                    <a:pt x="75" y="102"/>
                  </a:lnTo>
                  <a:lnTo>
                    <a:pt x="75" y="464"/>
                  </a:lnTo>
                  <a:lnTo>
                    <a:pt x="180" y="464"/>
                  </a:lnTo>
                  <a:lnTo>
                    <a:pt x="180" y="0"/>
                  </a:lnTo>
                  <a:lnTo>
                    <a:pt x="173" y="1"/>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45" name="Freeform 20"/>
            <p:cNvSpPr>
              <a:spLocks/>
            </p:cNvSpPr>
            <p:nvPr/>
          </p:nvSpPr>
          <p:spPr bwMode="auto">
            <a:xfrm>
              <a:off x="6742113" y="947616"/>
              <a:ext cx="133350" cy="120650"/>
            </a:xfrm>
            <a:custGeom>
              <a:avLst/>
              <a:gdLst>
                <a:gd name="T0" fmla="*/ 2147483647 w 366"/>
                <a:gd name="T1" fmla="*/ 2147483647 h 327"/>
                <a:gd name="T2" fmla="*/ 2147483647 w 366"/>
                <a:gd name="T3" fmla="*/ 2147483647 h 327"/>
                <a:gd name="T4" fmla="*/ 2147483647 w 366"/>
                <a:gd name="T5" fmla="*/ 2147483647 h 327"/>
                <a:gd name="T6" fmla="*/ 2147483647 w 366"/>
                <a:gd name="T7" fmla="*/ 2147483647 h 327"/>
                <a:gd name="T8" fmla="*/ 2147483647 w 366"/>
                <a:gd name="T9" fmla="*/ 2147483647 h 327"/>
                <a:gd name="T10" fmla="*/ 2147483647 w 366"/>
                <a:gd name="T11" fmla="*/ 2147483647 h 327"/>
                <a:gd name="T12" fmla="*/ 2147483647 w 366"/>
                <a:gd name="T13" fmla="*/ 2147483647 h 327"/>
                <a:gd name="T14" fmla="*/ 2147483647 w 366"/>
                <a:gd name="T15" fmla="*/ 0 h 327"/>
                <a:gd name="T16" fmla="*/ 0 w 366"/>
                <a:gd name="T17" fmla="*/ 2147483647 h 327"/>
                <a:gd name="T18" fmla="*/ 2147483647 w 366"/>
                <a:gd name="T19" fmla="*/ 2147483647 h 327"/>
                <a:gd name="T20" fmla="*/ 2147483647 w 366"/>
                <a:gd name="T21" fmla="*/ 2147483647 h 327"/>
                <a:gd name="T22" fmla="*/ 2147483647 w 366"/>
                <a:gd name="T23" fmla="*/ 2147483647 h 327"/>
                <a:gd name="T24" fmla="*/ 2147483647 w 366"/>
                <a:gd name="T25" fmla="*/ 2147483647 h 327"/>
                <a:gd name="T26" fmla="*/ 2147483647 w 366"/>
                <a:gd name="T27" fmla="*/ 2147483647 h 327"/>
                <a:gd name="T28" fmla="*/ 2147483647 w 366"/>
                <a:gd name="T29" fmla="*/ 2147483647 h 327"/>
                <a:gd name="T30" fmla="*/ 2147483647 w 366"/>
                <a:gd name="T31" fmla="*/ 2147483647 h 327"/>
                <a:gd name="T32" fmla="*/ 2147483647 w 366"/>
                <a:gd name="T33" fmla="*/ 2147483647 h 327"/>
                <a:gd name="T34" fmla="*/ 2147483647 w 366"/>
                <a:gd name="T35" fmla="*/ 2147483647 h 327"/>
                <a:gd name="T36" fmla="*/ 2147483647 w 366"/>
                <a:gd name="T37" fmla="*/ 2147483647 h 327"/>
                <a:gd name="T38" fmla="*/ 2147483647 w 366"/>
                <a:gd name="T39" fmla="*/ 2147483647 h 327"/>
                <a:gd name="T40" fmla="*/ 2147483647 w 366"/>
                <a:gd name="T41" fmla="*/ 2147483647 h 327"/>
                <a:gd name="T42" fmla="*/ 2147483647 w 366"/>
                <a:gd name="T43" fmla="*/ 2147483647 h 327"/>
                <a:gd name="T44" fmla="*/ 2147483647 w 366"/>
                <a:gd name="T45" fmla="*/ 2147483647 h 327"/>
                <a:gd name="T46" fmla="*/ 2147483647 w 366"/>
                <a:gd name="T47" fmla="*/ 2147483647 h 327"/>
                <a:gd name="T48" fmla="*/ 2147483647 w 366"/>
                <a:gd name="T49" fmla="*/ 2147483647 h 327"/>
                <a:gd name="T50" fmla="*/ 2147483647 w 366"/>
                <a:gd name="T51" fmla="*/ 2147483647 h 327"/>
                <a:gd name="T52" fmla="*/ 2147483647 w 366"/>
                <a:gd name="T53" fmla="*/ 2147483647 h 327"/>
                <a:gd name="T54" fmla="*/ 2147483647 w 366"/>
                <a:gd name="T55" fmla="*/ 2147483647 h 327"/>
                <a:gd name="T56" fmla="*/ 2147483647 w 366"/>
                <a:gd name="T57" fmla="*/ 2147483647 h 327"/>
                <a:gd name="T58" fmla="*/ 2147483647 w 366"/>
                <a:gd name="T59" fmla="*/ 2147483647 h 327"/>
                <a:gd name="T60" fmla="*/ 2147483647 w 366"/>
                <a:gd name="T61" fmla="*/ 2147483647 h 327"/>
                <a:gd name="T62" fmla="*/ 2147483647 w 366"/>
                <a:gd name="T63" fmla="*/ 2147483647 h 327"/>
                <a:gd name="T64" fmla="*/ 2147483647 w 366"/>
                <a:gd name="T65" fmla="*/ 2147483647 h 327"/>
                <a:gd name="T66" fmla="*/ 2147483647 w 366"/>
                <a:gd name="T67" fmla="*/ 2147483647 h 327"/>
                <a:gd name="T68" fmla="*/ 2147483647 w 366"/>
                <a:gd name="T69" fmla="*/ 2147483647 h 327"/>
                <a:gd name="T70" fmla="*/ 2147483647 w 366"/>
                <a:gd name="T71" fmla="*/ 2147483647 h 327"/>
                <a:gd name="T72" fmla="*/ 2147483647 w 366"/>
                <a:gd name="T73" fmla="*/ 2147483647 h 327"/>
                <a:gd name="T74" fmla="*/ 2147483647 w 366"/>
                <a:gd name="T75" fmla="*/ 2147483647 h 327"/>
                <a:gd name="T76" fmla="*/ 2147483647 w 366"/>
                <a:gd name="T77" fmla="*/ 2147483647 h 327"/>
                <a:gd name="T78" fmla="*/ 2147483647 w 366"/>
                <a:gd name="T79" fmla="*/ 2147483647 h 327"/>
                <a:gd name="T80" fmla="*/ 2147483647 w 366"/>
                <a:gd name="T81" fmla="*/ 2147483647 h 32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6"/>
                <a:gd name="T124" fmla="*/ 0 h 327"/>
                <a:gd name="T125" fmla="*/ 366 w 366"/>
                <a:gd name="T126" fmla="*/ 327 h 32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6" h="327">
                  <a:moveTo>
                    <a:pt x="269" y="1"/>
                  </a:moveTo>
                  <a:lnTo>
                    <a:pt x="269" y="1"/>
                  </a:lnTo>
                  <a:lnTo>
                    <a:pt x="257" y="2"/>
                  </a:lnTo>
                  <a:lnTo>
                    <a:pt x="246" y="3"/>
                  </a:lnTo>
                  <a:lnTo>
                    <a:pt x="236" y="5"/>
                  </a:lnTo>
                  <a:lnTo>
                    <a:pt x="226" y="9"/>
                  </a:lnTo>
                  <a:lnTo>
                    <a:pt x="216" y="12"/>
                  </a:lnTo>
                  <a:lnTo>
                    <a:pt x="207" y="16"/>
                  </a:lnTo>
                  <a:lnTo>
                    <a:pt x="199" y="21"/>
                  </a:lnTo>
                  <a:lnTo>
                    <a:pt x="191" y="27"/>
                  </a:lnTo>
                  <a:lnTo>
                    <a:pt x="177" y="37"/>
                  </a:lnTo>
                  <a:lnTo>
                    <a:pt x="166" y="49"/>
                  </a:lnTo>
                  <a:lnTo>
                    <a:pt x="156" y="61"/>
                  </a:lnTo>
                  <a:lnTo>
                    <a:pt x="148" y="72"/>
                  </a:lnTo>
                  <a:lnTo>
                    <a:pt x="148" y="0"/>
                  </a:lnTo>
                  <a:lnTo>
                    <a:pt x="0" y="24"/>
                  </a:lnTo>
                  <a:lnTo>
                    <a:pt x="0" y="48"/>
                  </a:lnTo>
                  <a:lnTo>
                    <a:pt x="7" y="48"/>
                  </a:lnTo>
                  <a:lnTo>
                    <a:pt x="22" y="49"/>
                  </a:lnTo>
                  <a:lnTo>
                    <a:pt x="34" y="51"/>
                  </a:lnTo>
                  <a:lnTo>
                    <a:pt x="43" y="55"/>
                  </a:lnTo>
                  <a:lnTo>
                    <a:pt x="47" y="57"/>
                  </a:lnTo>
                  <a:lnTo>
                    <a:pt x="51" y="59"/>
                  </a:lnTo>
                  <a:lnTo>
                    <a:pt x="53" y="62"/>
                  </a:lnTo>
                  <a:lnTo>
                    <a:pt x="56" y="66"/>
                  </a:lnTo>
                  <a:lnTo>
                    <a:pt x="59" y="75"/>
                  </a:lnTo>
                  <a:lnTo>
                    <a:pt x="60" y="87"/>
                  </a:lnTo>
                  <a:lnTo>
                    <a:pt x="61" y="101"/>
                  </a:lnTo>
                  <a:lnTo>
                    <a:pt x="61" y="327"/>
                  </a:lnTo>
                  <a:lnTo>
                    <a:pt x="148" y="327"/>
                  </a:lnTo>
                  <a:lnTo>
                    <a:pt x="148" y="160"/>
                  </a:lnTo>
                  <a:lnTo>
                    <a:pt x="149" y="152"/>
                  </a:lnTo>
                  <a:lnTo>
                    <a:pt x="150" y="143"/>
                  </a:lnTo>
                  <a:lnTo>
                    <a:pt x="152" y="135"/>
                  </a:lnTo>
                  <a:lnTo>
                    <a:pt x="155" y="126"/>
                  </a:lnTo>
                  <a:lnTo>
                    <a:pt x="160" y="118"/>
                  </a:lnTo>
                  <a:lnTo>
                    <a:pt x="164" y="109"/>
                  </a:lnTo>
                  <a:lnTo>
                    <a:pt x="169" y="101"/>
                  </a:lnTo>
                  <a:lnTo>
                    <a:pt x="175" y="93"/>
                  </a:lnTo>
                  <a:lnTo>
                    <a:pt x="181" y="86"/>
                  </a:lnTo>
                  <a:lnTo>
                    <a:pt x="187" y="79"/>
                  </a:lnTo>
                  <a:lnTo>
                    <a:pt x="195" y="74"/>
                  </a:lnTo>
                  <a:lnTo>
                    <a:pt x="202" y="68"/>
                  </a:lnTo>
                  <a:lnTo>
                    <a:pt x="210" y="64"/>
                  </a:lnTo>
                  <a:lnTo>
                    <a:pt x="218" y="61"/>
                  </a:lnTo>
                  <a:lnTo>
                    <a:pt x="226" y="59"/>
                  </a:lnTo>
                  <a:lnTo>
                    <a:pt x="234" y="59"/>
                  </a:lnTo>
                  <a:lnTo>
                    <a:pt x="242" y="59"/>
                  </a:lnTo>
                  <a:lnTo>
                    <a:pt x="248" y="60"/>
                  </a:lnTo>
                  <a:lnTo>
                    <a:pt x="255" y="62"/>
                  </a:lnTo>
                  <a:lnTo>
                    <a:pt x="259" y="65"/>
                  </a:lnTo>
                  <a:lnTo>
                    <a:pt x="263" y="68"/>
                  </a:lnTo>
                  <a:lnTo>
                    <a:pt x="267" y="73"/>
                  </a:lnTo>
                  <a:lnTo>
                    <a:pt x="270" y="78"/>
                  </a:lnTo>
                  <a:lnTo>
                    <a:pt x="272" y="83"/>
                  </a:lnTo>
                  <a:lnTo>
                    <a:pt x="276" y="96"/>
                  </a:lnTo>
                  <a:lnTo>
                    <a:pt x="277" y="112"/>
                  </a:lnTo>
                  <a:lnTo>
                    <a:pt x="278" y="130"/>
                  </a:lnTo>
                  <a:lnTo>
                    <a:pt x="278" y="151"/>
                  </a:lnTo>
                  <a:lnTo>
                    <a:pt x="278" y="327"/>
                  </a:lnTo>
                  <a:lnTo>
                    <a:pt x="366" y="327"/>
                  </a:lnTo>
                  <a:lnTo>
                    <a:pt x="366" y="101"/>
                  </a:lnTo>
                  <a:lnTo>
                    <a:pt x="366" y="89"/>
                  </a:lnTo>
                  <a:lnTo>
                    <a:pt x="365" y="78"/>
                  </a:lnTo>
                  <a:lnTo>
                    <a:pt x="363" y="67"/>
                  </a:lnTo>
                  <a:lnTo>
                    <a:pt x="359" y="58"/>
                  </a:lnTo>
                  <a:lnTo>
                    <a:pt x="356" y="49"/>
                  </a:lnTo>
                  <a:lnTo>
                    <a:pt x="352" y="41"/>
                  </a:lnTo>
                  <a:lnTo>
                    <a:pt x="347" y="33"/>
                  </a:lnTo>
                  <a:lnTo>
                    <a:pt x="341" y="27"/>
                  </a:lnTo>
                  <a:lnTo>
                    <a:pt x="335" y="21"/>
                  </a:lnTo>
                  <a:lnTo>
                    <a:pt x="327" y="16"/>
                  </a:lnTo>
                  <a:lnTo>
                    <a:pt x="320" y="12"/>
                  </a:lnTo>
                  <a:lnTo>
                    <a:pt x="310" y="7"/>
                  </a:lnTo>
                  <a:lnTo>
                    <a:pt x="302" y="5"/>
                  </a:lnTo>
                  <a:lnTo>
                    <a:pt x="291" y="3"/>
                  </a:lnTo>
                  <a:lnTo>
                    <a:pt x="280" y="2"/>
                  </a:lnTo>
                  <a:lnTo>
                    <a:pt x="269" y="1"/>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46" name="Freeform 22"/>
            <p:cNvSpPr>
              <a:spLocks/>
            </p:cNvSpPr>
            <p:nvPr/>
          </p:nvSpPr>
          <p:spPr bwMode="auto">
            <a:xfrm>
              <a:off x="6911975" y="949204"/>
              <a:ext cx="90488" cy="120650"/>
            </a:xfrm>
            <a:custGeom>
              <a:avLst/>
              <a:gdLst>
                <a:gd name="T0" fmla="*/ 2147483647 w 245"/>
                <a:gd name="T1" fmla="*/ 2147483647 h 334"/>
                <a:gd name="T2" fmla="*/ 2147483647 w 245"/>
                <a:gd name="T3" fmla="*/ 2147483647 h 334"/>
                <a:gd name="T4" fmla="*/ 2147483647 w 245"/>
                <a:gd name="T5" fmla="*/ 2147483647 h 334"/>
                <a:gd name="T6" fmla="*/ 2147483647 w 245"/>
                <a:gd name="T7" fmla="*/ 2147483647 h 334"/>
                <a:gd name="T8" fmla="*/ 2147483647 w 245"/>
                <a:gd name="T9" fmla="*/ 2147483647 h 334"/>
                <a:gd name="T10" fmla="*/ 2147483647 w 245"/>
                <a:gd name="T11" fmla="*/ 2147483647 h 334"/>
                <a:gd name="T12" fmla="*/ 2147483647 w 245"/>
                <a:gd name="T13" fmla="*/ 2147483647 h 334"/>
                <a:gd name="T14" fmla="*/ 2147483647 w 245"/>
                <a:gd name="T15" fmla="*/ 2147483647 h 334"/>
                <a:gd name="T16" fmla="*/ 2147483647 w 245"/>
                <a:gd name="T17" fmla="*/ 2147483647 h 334"/>
                <a:gd name="T18" fmla="*/ 2147483647 w 245"/>
                <a:gd name="T19" fmla="*/ 2147483647 h 334"/>
                <a:gd name="T20" fmla="*/ 2147483647 w 245"/>
                <a:gd name="T21" fmla="*/ 2147483647 h 334"/>
                <a:gd name="T22" fmla="*/ 2147483647 w 245"/>
                <a:gd name="T23" fmla="*/ 2147483647 h 334"/>
                <a:gd name="T24" fmla="*/ 2147483647 w 245"/>
                <a:gd name="T25" fmla="*/ 2147483647 h 334"/>
                <a:gd name="T26" fmla="*/ 2147483647 w 245"/>
                <a:gd name="T27" fmla="*/ 2147483647 h 334"/>
                <a:gd name="T28" fmla="*/ 2147483647 w 245"/>
                <a:gd name="T29" fmla="*/ 2147483647 h 334"/>
                <a:gd name="T30" fmla="*/ 2147483647 w 245"/>
                <a:gd name="T31" fmla="*/ 2147483647 h 334"/>
                <a:gd name="T32" fmla="*/ 2147483647 w 245"/>
                <a:gd name="T33" fmla="*/ 2147483647 h 334"/>
                <a:gd name="T34" fmla="*/ 0 w 245"/>
                <a:gd name="T35" fmla="*/ 2147483647 h 334"/>
                <a:gd name="T36" fmla="*/ 2147483647 w 245"/>
                <a:gd name="T37" fmla="*/ 2147483647 h 334"/>
                <a:gd name="T38" fmla="*/ 2147483647 w 245"/>
                <a:gd name="T39" fmla="*/ 2147483647 h 334"/>
                <a:gd name="T40" fmla="*/ 2147483647 w 245"/>
                <a:gd name="T41" fmla="*/ 2147483647 h 334"/>
                <a:gd name="T42" fmla="*/ 2147483647 w 245"/>
                <a:gd name="T43" fmla="*/ 2147483647 h 334"/>
                <a:gd name="T44" fmla="*/ 2147483647 w 245"/>
                <a:gd name="T45" fmla="*/ 2147483647 h 334"/>
                <a:gd name="T46" fmla="*/ 2147483647 w 245"/>
                <a:gd name="T47" fmla="*/ 2147483647 h 334"/>
                <a:gd name="T48" fmla="*/ 2147483647 w 245"/>
                <a:gd name="T49" fmla="*/ 2147483647 h 334"/>
                <a:gd name="T50" fmla="*/ 2147483647 w 245"/>
                <a:gd name="T51" fmla="*/ 2147483647 h 334"/>
                <a:gd name="T52" fmla="*/ 2147483647 w 245"/>
                <a:gd name="T53" fmla="*/ 2147483647 h 334"/>
                <a:gd name="T54" fmla="*/ 2147483647 w 245"/>
                <a:gd name="T55" fmla="*/ 2147483647 h 334"/>
                <a:gd name="T56" fmla="*/ 2147483647 w 245"/>
                <a:gd name="T57" fmla="*/ 2147483647 h 334"/>
                <a:gd name="T58" fmla="*/ 2147483647 w 245"/>
                <a:gd name="T59" fmla="*/ 2147483647 h 334"/>
                <a:gd name="T60" fmla="*/ 2147483647 w 245"/>
                <a:gd name="T61" fmla="*/ 2147483647 h 334"/>
                <a:gd name="T62" fmla="*/ 2147483647 w 245"/>
                <a:gd name="T63" fmla="*/ 2147483647 h 334"/>
                <a:gd name="T64" fmla="*/ 2147483647 w 245"/>
                <a:gd name="T65" fmla="*/ 2147483647 h 334"/>
                <a:gd name="T66" fmla="*/ 2147483647 w 245"/>
                <a:gd name="T67" fmla="*/ 2147483647 h 334"/>
                <a:gd name="T68" fmla="*/ 2147483647 w 245"/>
                <a:gd name="T69" fmla="*/ 2147483647 h 334"/>
                <a:gd name="T70" fmla="*/ 2147483647 w 245"/>
                <a:gd name="T71" fmla="*/ 2147483647 h 334"/>
                <a:gd name="T72" fmla="*/ 2147483647 w 245"/>
                <a:gd name="T73" fmla="*/ 2147483647 h 334"/>
                <a:gd name="T74" fmla="*/ 2147483647 w 245"/>
                <a:gd name="T75" fmla="*/ 2147483647 h 334"/>
                <a:gd name="T76" fmla="*/ 2147483647 w 245"/>
                <a:gd name="T77" fmla="*/ 2147483647 h 334"/>
                <a:gd name="T78" fmla="*/ 2147483647 w 245"/>
                <a:gd name="T79" fmla="*/ 2147483647 h 334"/>
                <a:gd name="T80" fmla="*/ 2147483647 w 245"/>
                <a:gd name="T81" fmla="*/ 2147483647 h 334"/>
                <a:gd name="T82" fmla="*/ 2147483647 w 245"/>
                <a:gd name="T83" fmla="*/ 2147483647 h 334"/>
                <a:gd name="T84" fmla="*/ 2147483647 w 245"/>
                <a:gd name="T85" fmla="*/ 2147483647 h 334"/>
                <a:gd name="T86" fmla="*/ 2147483647 w 245"/>
                <a:gd name="T87" fmla="*/ 2147483647 h 3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5"/>
                <a:gd name="T133" fmla="*/ 0 h 334"/>
                <a:gd name="T134" fmla="*/ 245 w 245"/>
                <a:gd name="T135" fmla="*/ 334 h 3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5" h="334">
                  <a:moveTo>
                    <a:pt x="145" y="127"/>
                  </a:moveTo>
                  <a:lnTo>
                    <a:pt x="145" y="127"/>
                  </a:lnTo>
                  <a:lnTo>
                    <a:pt x="120" y="115"/>
                  </a:lnTo>
                  <a:lnTo>
                    <a:pt x="109" y="108"/>
                  </a:lnTo>
                  <a:lnTo>
                    <a:pt x="100" y="102"/>
                  </a:lnTo>
                  <a:lnTo>
                    <a:pt x="91" y="95"/>
                  </a:lnTo>
                  <a:lnTo>
                    <a:pt x="86" y="88"/>
                  </a:lnTo>
                  <a:lnTo>
                    <a:pt x="82" y="80"/>
                  </a:lnTo>
                  <a:lnTo>
                    <a:pt x="81" y="76"/>
                  </a:lnTo>
                  <a:lnTo>
                    <a:pt x="81" y="72"/>
                  </a:lnTo>
                  <a:lnTo>
                    <a:pt x="81" y="67"/>
                  </a:lnTo>
                  <a:lnTo>
                    <a:pt x="82" y="63"/>
                  </a:lnTo>
                  <a:lnTo>
                    <a:pt x="84" y="59"/>
                  </a:lnTo>
                  <a:lnTo>
                    <a:pt x="86" y="56"/>
                  </a:lnTo>
                  <a:lnTo>
                    <a:pt x="91" y="50"/>
                  </a:lnTo>
                  <a:lnTo>
                    <a:pt x="99" y="47"/>
                  </a:lnTo>
                  <a:lnTo>
                    <a:pt x="106" y="44"/>
                  </a:lnTo>
                  <a:lnTo>
                    <a:pt x="114" y="43"/>
                  </a:lnTo>
                  <a:lnTo>
                    <a:pt x="127" y="42"/>
                  </a:lnTo>
                  <a:lnTo>
                    <a:pt x="140" y="43"/>
                  </a:lnTo>
                  <a:lnTo>
                    <a:pt x="153" y="45"/>
                  </a:lnTo>
                  <a:lnTo>
                    <a:pt x="165" y="48"/>
                  </a:lnTo>
                  <a:lnTo>
                    <a:pt x="176" y="52"/>
                  </a:lnTo>
                  <a:lnTo>
                    <a:pt x="186" y="58"/>
                  </a:lnTo>
                  <a:lnTo>
                    <a:pt x="195" y="62"/>
                  </a:lnTo>
                  <a:lnTo>
                    <a:pt x="209" y="70"/>
                  </a:lnTo>
                  <a:lnTo>
                    <a:pt x="223" y="78"/>
                  </a:lnTo>
                  <a:lnTo>
                    <a:pt x="223" y="67"/>
                  </a:lnTo>
                  <a:lnTo>
                    <a:pt x="223" y="13"/>
                  </a:lnTo>
                  <a:lnTo>
                    <a:pt x="211" y="11"/>
                  </a:lnTo>
                  <a:lnTo>
                    <a:pt x="197" y="8"/>
                  </a:lnTo>
                  <a:lnTo>
                    <a:pt x="179" y="4"/>
                  </a:lnTo>
                  <a:lnTo>
                    <a:pt x="156" y="1"/>
                  </a:lnTo>
                  <a:lnTo>
                    <a:pt x="132" y="0"/>
                  </a:lnTo>
                  <a:lnTo>
                    <a:pt x="117" y="1"/>
                  </a:lnTo>
                  <a:lnTo>
                    <a:pt x="103" y="2"/>
                  </a:lnTo>
                  <a:lnTo>
                    <a:pt x="89" y="4"/>
                  </a:lnTo>
                  <a:lnTo>
                    <a:pt x="76" y="6"/>
                  </a:lnTo>
                  <a:lnTo>
                    <a:pt x="65" y="11"/>
                  </a:lnTo>
                  <a:lnTo>
                    <a:pt x="54" y="15"/>
                  </a:lnTo>
                  <a:lnTo>
                    <a:pt x="44" y="19"/>
                  </a:lnTo>
                  <a:lnTo>
                    <a:pt x="35" y="26"/>
                  </a:lnTo>
                  <a:lnTo>
                    <a:pt x="27" y="32"/>
                  </a:lnTo>
                  <a:lnTo>
                    <a:pt x="20" y="39"/>
                  </a:lnTo>
                  <a:lnTo>
                    <a:pt x="14" y="47"/>
                  </a:lnTo>
                  <a:lnTo>
                    <a:pt x="9" y="56"/>
                  </a:lnTo>
                  <a:lnTo>
                    <a:pt x="6" y="64"/>
                  </a:lnTo>
                  <a:lnTo>
                    <a:pt x="3" y="74"/>
                  </a:lnTo>
                  <a:lnTo>
                    <a:pt x="0" y="85"/>
                  </a:lnTo>
                  <a:lnTo>
                    <a:pt x="0" y="95"/>
                  </a:lnTo>
                  <a:lnTo>
                    <a:pt x="0" y="105"/>
                  </a:lnTo>
                  <a:lnTo>
                    <a:pt x="3" y="113"/>
                  </a:lnTo>
                  <a:lnTo>
                    <a:pt x="6" y="122"/>
                  </a:lnTo>
                  <a:lnTo>
                    <a:pt x="9" y="131"/>
                  </a:lnTo>
                  <a:lnTo>
                    <a:pt x="13" y="137"/>
                  </a:lnTo>
                  <a:lnTo>
                    <a:pt x="19" y="144"/>
                  </a:lnTo>
                  <a:lnTo>
                    <a:pt x="25" y="151"/>
                  </a:lnTo>
                  <a:lnTo>
                    <a:pt x="31" y="157"/>
                  </a:lnTo>
                  <a:lnTo>
                    <a:pt x="46" y="168"/>
                  </a:lnTo>
                  <a:lnTo>
                    <a:pt x="62" y="178"/>
                  </a:lnTo>
                  <a:lnTo>
                    <a:pt x="79" y="187"/>
                  </a:lnTo>
                  <a:lnTo>
                    <a:pt x="97" y="196"/>
                  </a:lnTo>
                  <a:lnTo>
                    <a:pt x="122" y="209"/>
                  </a:lnTo>
                  <a:lnTo>
                    <a:pt x="134" y="215"/>
                  </a:lnTo>
                  <a:lnTo>
                    <a:pt x="144" y="221"/>
                  </a:lnTo>
                  <a:lnTo>
                    <a:pt x="152" y="229"/>
                  </a:lnTo>
                  <a:lnTo>
                    <a:pt x="159" y="236"/>
                  </a:lnTo>
                  <a:lnTo>
                    <a:pt x="162" y="241"/>
                  </a:lnTo>
                  <a:lnTo>
                    <a:pt x="163" y="245"/>
                  </a:lnTo>
                  <a:lnTo>
                    <a:pt x="164" y="249"/>
                  </a:lnTo>
                  <a:lnTo>
                    <a:pt x="165" y="255"/>
                  </a:lnTo>
                  <a:lnTo>
                    <a:pt x="164" y="263"/>
                  </a:lnTo>
                  <a:lnTo>
                    <a:pt x="161" y="271"/>
                  </a:lnTo>
                  <a:lnTo>
                    <a:pt x="156" y="277"/>
                  </a:lnTo>
                  <a:lnTo>
                    <a:pt x="149" y="282"/>
                  </a:lnTo>
                  <a:lnTo>
                    <a:pt x="141" y="287"/>
                  </a:lnTo>
                  <a:lnTo>
                    <a:pt x="131" y="290"/>
                  </a:lnTo>
                  <a:lnTo>
                    <a:pt x="119" y="292"/>
                  </a:lnTo>
                  <a:lnTo>
                    <a:pt x="106" y="292"/>
                  </a:lnTo>
                  <a:lnTo>
                    <a:pt x="91" y="292"/>
                  </a:lnTo>
                  <a:lnTo>
                    <a:pt x="77" y="289"/>
                  </a:lnTo>
                  <a:lnTo>
                    <a:pt x="63" y="286"/>
                  </a:lnTo>
                  <a:lnTo>
                    <a:pt x="51" y="280"/>
                  </a:lnTo>
                  <a:lnTo>
                    <a:pt x="39" y="275"/>
                  </a:lnTo>
                  <a:lnTo>
                    <a:pt x="28" y="270"/>
                  </a:lnTo>
                  <a:lnTo>
                    <a:pt x="10" y="259"/>
                  </a:lnTo>
                  <a:lnTo>
                    <a:pt x="1" y="254"/>
                  </a:lnTo>
                  <a:lnTo>
                    <a:pt x="1" y="321"/>
                  </a:lnTo>
                  <a:lnTo>
                    <a:pt x="8" y="322"/>
                  </a:lnTo>
                  <a:lnTo>
                    <a:pt x="24" y="326"/>
                  </a:lnTo>
                  <a:lnTo>
                    <a:pt x="45" y="329"/>
                  </a:lnTo>
                  <a:lnTo>
                    <a:pt x="72" y="333"/>
                  </a:lnTo>
                  <a:lnTo>
                    <a:pt x="87" y="334"/>
                  </a:lnTo>
                  <a:lnTo>
                    <a:pt x="103" y="334"/>
                  </a:lnTo>
                  <a:lnTo>
                    <a:pt x="119" y="334"/>
                  </a:lnTo>
                  <a:lnTo>
                    <a:pt x="135" y="333"/>
                  </a:lnTo>
                  <a:lnTo>
                    <a:pt x="149" y="331"/>
                  </a:lnTo>
                  <a:lnTo>
                    <a:pt x="163" y="327"/>
                  </a:lnTo>
                  <a:lnTo>
                    <a:pt x="176" y="324"/>
                  </a:lnTo>
                  <a:lnTo>
                    <a:pt x="187" y="319"/>
                  </a:lnTo>
                  <a:lnTo>
                    <a:pt x="198" y="314"/>
                  </a:lnTo>
                  <a:lnTo>
                    <a:pt x="208" y="308"/>
                  </a:lnTo>
                  <a:lnTo>
                    <a:pt x="216" y="302"/>
                  </a:lnTo>
                  <a:lnTo>
                    <a:pt x="224" y="294"/>
                  </a:lnTo>
                  <a:lnTo>
                    <a:pt x="230" y="287"/>
                  </a:lnTo>
                  <a:lnTo>
                    <a:pt x="236" y="278"/>
                  </a:lnTo>
                  <a:lnTo>
                    <a:pt x="240" y="269"/>
                  </a:lnTo>
                  <a:lnTo>
                    <a:pt x="242" y="259"/>
                  </a:lnTo>
                  <a:lnTo>
                    <a:pt x="244" y="248"/>
                  </a:lnTo>
                  <a:lnTo>
                    <a:pt x="245" y="236"/>
                  </a:lnTo>
                  <a:lnTo>
                    <a:pt x="244" y="226"/>
                  </a:lnTo>
                  <a:lnTo>
                    <a:pt x="242" y="216"/>
                  </a:lnTo>
                  <a:lnTo>
                    <a:pt x="240" y="206"/>
                  </a:lnTo>
                  <a:lnTo>
                    <a:pt x="236" y="198"/>
                  </a:lnTo>
                  <a:lnTo>
                    <a:pt x="231" y="189"/>
                  </a:lnTo>
                  <a:lnTo>
                    <a:pt x="226" y="182"/>
                  </a:lnTo>
                  <a:lnTo>
                    <a:pt x="219" y="174"/>
                  </a:lnTo>
                  <a:lnTo>
                    <a:pt x="212" y="168"/>
                  </a:lnTo>
                  <a:lnTo>
                    <a:pt x="197" y="156"/>
                  </a:lnTo>
                  <a:lnTo>
                    <a:pt x="180" y="146"/>
                  </a:lnTo>
                  <a:lnTo>
                    <a:pt x="162" y="136"/>
                  </a:lnTo>
                  <a:lnTo>
                    <a:pt x="145" y="127"/>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47" name="Freeform 24"/>
            <p:cNvSpPr>
              <a:spLocks noEditPoints="1"/>
            </p:cNvSpPr>
            <p:nvPr/>
          </p:nvSpPr>
          <p:spPr bwMode="auto">
            <a:xfrm>
              <a:off x="7018338" y="947616"/>
              <a:ext cx="138112" cy="169863"/>
            </a:xfrm>
            <a:custGeom>
              <a:avLst/>
              <a:gdLst>
                <a:gd name="T0" fmla="*/ 2147483647 w 376"/>
                <a:gd name="T1" fmla="*/ 2147483647 h 462"/>
                <a:gd name="T2" fmla="*/ 2147483647 w 376"/>
                <a:gd name="T3" fmla="*/ 2147483647 h 462"/>
                <a:gd name="T4" fmla="*/ 2147483647 w 376"/>
                <a:gd name="T5" fmla="*/ 2147483647 h 462"/>
                <a:gd name="T6" fmla="*/ 2147483647 w 376"/>
                <a:gd name="T7" fmla="*/ 2147483647 h 462"/>
                <a:gd name="T8" fmla="*/ 2147483647 w 376"/>
                <a:gd name="T9" fmla="*/ 2147483647 h 462"/>
                <a:gd name="T10" fmla="*/ 2147483647 w 376"/>
                <a:gd name="T11" fmla="*/ 2147483647 h 462"/>
                <a:gd name="T12" fmla="*/ 2147483647 w 376"/>
                <a:gd name="T13" fmla="*/ 2147483647 h 462"/>
                <a:gd name="T14" fmla="*/ 2147483647 w 376"/>
                <a:gd name="T15" fmla="*/ 2147483647 h 462"/>
                <a:gd name="T16" fmla="*/ 2147483647 w 376"/>
                <a:gd name="T17" fmla="*/ 2147483647 h 462"/>
                <a:gd name="T18" fmla="*/ 2147483647 w 376"/>
                <a:gd name="T19" fmla="*/ 2147483647 h 462"/>
                <a:gd name="T20" fmla="*/ 2147483647 w 376"/>
                <a:gd name="T21" fmla="*/ 2147483647 h 462"/>
                <a:gd name="T22" fmla="*/ 2147483647 w 376"/>
                <a:gd name="T23" fmla="*/ 2147483647 h 462"/>
                <a:gd name="T24" fmla="*/ 2147483647 w 376"/>
                <a:gd name="T25" fmla="*/ 2147483647 h 462"/>
                <a:gd name="T26" fmla="*/ 2147483647 w 376"/>
                <a:gd name="T27" fmla="*/ 2147483647 h 462"/>
                <a:gd name="T28" fmla="*/ 2147483647 w 376"/>
                <a:gd name="T29" fmla="*/ 2147483647 h 462"/>
                <a:gd name="T30" fmla="*/ 2147483647 w 376"/>
                <a:gd name="T31" fmla="*/ 2147483647 h 462"/>
                <a:gd name="T32" fmla="*/ 2147483647 w 376"/>
                <a:gd name="T33" fmla="*/ 2147483647 h 462"/>
                <a:gd name="T34" fmla="*/ 2147483647 w 376"/>
                <a:gd name="T35" fmla="*/ 2147483647 h 462"/>
                <a:gd name="T36" fmla="*/ 2147483647 w 376"/>
                <a:gd name="T37" fmla="*/ 2147483647 h 462"/>
                <a:gd name="T38" fmla="*/ 2147483647 w 376"/>
                <a:gd name="T39" fmla="*/ 2147483647 h 462"/>
                <a:gd name="T40" fmla="*/ 2147483647 w 376"/>
                <a:gd name="T41" fmla="*/ 2147483647 h 462"/>
                <a:gd name="T42" fmla="*/ 2147483647 w 376"/>
                <a:gd name="T43" fmla="*/ 2147483647 h 462"/>
                <a:gd name="T44" fmla="*/ 2147483647 w 376"/>
                <a:gd name="T45" fmla="*/ 2147483647 h 462"/>
                <a:gd name="T46" fmla="*/ 2147483647 w 376"/>
                <a:gd name="T47" fmla="*/ 2147483647 h 462"/>
                <a:gd name="T48" fmla="*/ 2147483647 w 376"/>
                <a:gd name="T49" fmla="*/ 2147483647 h 462"/>
                <a:gd name="T50" fmla="*/ 2147483647 w 376"/>
                <a:gd name="T51" fmla="*/ 2147483647 h 462"/>
                <a:gd name="T52" fmla="*/ 2147483647 w 376"/>
                <a:gd name="T53" fmla="*/ 2147483647 h 462"/>
                <a:gd name="T54" fmla="*/ 2147483647 w 376"/>
                <a:gd name="T55" fmla="*/ 2147483647 h 462"/>
                <a:gd name="T56" fmla="*/ 2147483647 w 376"/>
                <a:gd name="T57" fmla="*/ 2147483647 h 462"/>
                <a:gd name="T58" fmla="*/ 2147483647 w 376"/>
                <a:gd name="T59" fmla="*/ 2147483647 h 462"/>
                <a:gd name="T60" fmla="*/ 2147483647 w 376"/>
                <a:gd name="T61" fmla="*/ 2147483647 h 462"/>
                <a:gd name="T62" fmla="*/ 2147483647 w 376"/>
                <a:gd name="T63" fmla="*/ 2147483647 h 462"/>
                <a:gd name="T64" fmla="*/ 2147483647 w 376"/>
                <a:gd name="T65" fmla="*/ 2147483647 h 462"/>
                <a:gd name="T66" fmla="*/ 2147483647 w 376"/>
                <a:gd name="T67" fmla="*/ 2147483647 h 462"/>
                <a:gd name="T68" fmla="*/ 2147483647 w 376"/>
                <a:gd name="T69" fmla="*/ 2147483647 h 462"/>
                <a:gd name="T70" fmla="*/ 2147483647 w 376"/>
                <a:gd name="T71" fmla="*/ 2147483647 h 462"/>
                <a:gd name="T72" fmla="*/ 2147483647 w 376"/>
                <a:gd name="T73" fmla="*/ 2147483647 h 462"/>
                <a:gd name="T74" fmla="*/ 2147483647 w 376"/>
                <a:gd name="T75" fmla="*/ 2147483647 h 462"/>
                <a:gd name="T76" fmla="*/ 2147483647 w 376"/>
                <a:gd name="T77" fmla="*/ 2147483647 h 462"/>
                <a:gd name="T78" fmla="*/ 2147483647 w 376"/>
                <a:gd name="T79" fmla="*/ 2147483647 h 462"/>
                <a:gd name="T80" fmla="*/ 2147483647 w 376"/>
                <a:gd name="T81" fmla="*/ 2147483647 h 462"/>
                <a:gd name="T82" fmla="*/ 2147483647 w 376"/>
                <a:gd name="T83" fmla="*/ 2147483647 h 462"/>
                <a:gd name="T84" fmla="*/ 2147483647 w 376"/>
                <a:gd name="T85" fmla="*/ 2147483647 h 462"/>
                <a:gd name="T86" fmla="*/ 2147483647 w 376"/>
                <a:gd name="T87" fmla="*/ 2147483647 h 4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6"/>
                <a:gd name="T133" fmla="*/ 0 h 462"/>
                <a:gd name="T134" fmla="*/ 376 w 376"/>
                <a:gd name="T135" fmla="*/ 462 h 4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6" h="462">
                  <a:moveTo>
                    <a:pt x="215" y="49"/>
                  </a:moveTo>
                  <a:lnTo>
                    <a:pt x="215" y="49"/>
                  </a:lnTo>
                  <a:lnTo>
                    <a:pt x="225" y="50"/>
                  </a:lnTo>
                  <a:lnTo>
                    <a:pt x="234" y="52"/>
                  </a:lnTo>
                  <a:lnTo>
                    <a:pt x="243" y="56"/>
                  </a:lnTo>
                  <a:lnTo>
                    <a:pt x="250" y="60"/>
                  </a:lnTo>
                  <a:lnTo>
                    <a:pt x="256" y="66"/>
                  </a:lnTo>
                  <a:lnTo>
                    <a:pt x="262" y="73"/>
                  </a:lnTo>
                  <a:lnTo>
                    <a:pt x="266" y="80"/>
                  </a:lnTo>
                  <a:lnTo>
                    <a:pt x="270" y="88"/>
                  </a:lnTo>
                  <a:lnTo>
                    <a:pt x="274" y="96"/>
                  </a:lnTo>
                  <a:lnTo>
                    <a:pt x="276" y="106"/>
                  </a:lnTo>
                  <a:lnTo>
                    <a:pt x="279" y="125"/>
                  </a:lnTo>
                  <a:lnTo>
                    <a:pt x="281" y="144"/>
                  </a:lnTo>
                  <a:lnTo>
                    <a:pt x="281" y="164"/>
                  </a:lnTo>
                  <a:lnTo>
                    <a:pt x="280" y="193"/>
                  </a:lnTo>
                  <a:lnTo>
                    <a:pt x="277" y="218"/>
                  </a:lnTo>
                  <a:lnTo>
                    <a:pt x="275" y="229"/>
                  </a:lnTo>
                  <a:lnTo>
                    <a:pt x="271" y="238"/>
                  </a:lnTo>
                  <a:lnTo>
                    <a:pt x="268" y="248"/>
                  </a:lnTo>
                  <a:lnTo>
                    <a:pt x="265" y="257"/>
                  </a:lnTo>
                  <a:lnTo>
                    <a:pt x="261" y="263"/>
                  </a:lnTo>
                  <a:lnTo>
                    <a:pt x="255" y="270"/>
                  </a:lnTo>
                  <a:lnTo>
                    <a:pt x="250" y="275"/>
                  </a:lnTo>
                  <a:lnTo>
                    <a:pt x="245" y="279"/>
                  </a:lnTo>
                  <a:lnTo>
                    <a:pt x="237" y="282"/>
                  </a:lnTo>
                  <a:lnTo>
                    <a:pt x="231" y="284"/>
                  </a:lnTo>
                  <a:lnTo>
                    <a:pt x="223" y="287"/>
                  </a:lnTo>
                  <a:lnTo>
                    <a:pt x="215" y="287"/>
                  </a:lnTo>
                  <a:lnTo>
                    <a:pt x="205" y="287"/>
                  </a:lnTo>
                  <a:lnTo>
                    <a:pt x="196" y="284"/>
                  </a:lnTo>
                  <a:lnTo>
                    <a:pt x="188" y="281"/>
                  </a:lnTo>
                  <a:lnTo>
                    <a:pt x="181" y="278"/>
                  </a:lnTo>
                  <a:lnTo>
                    <a:pt x="174" y="273"/>
                  </a:lnTo>
                  <a:lnTo>
                    <a:pt x="169" y="267"/>
                  </a:lnTo>
                  <a:lnTo>
                    <a:pt x="164" y="261"/>
                  </a:lnTo>
                  <a:lnTo>
                    <a:pt x="159" y="255"/>
                  </a:lnTo>
                  <a:lnTo>
                    <a:pt x="156" y="247"/>
                  </a:lnTo>
                  <a:lnTo>
                    <a:pt x="153" y="240"/>
                  </a:lnTo>
                  <a:lnTo>
                    <a:pt x="149" y="224"/>
                  </a:lnTo>
                  <a:lnTo>
                    <a:pt x="146" y="206"/>
                  </a:lnTo>
                  <a:lnTo>
                    <a:pt x="146" y="189"/>
                  </a:lnTo>
                  <a:lnTo>
                    <a:pt x="146" y="161"/>
                  </a:lnTo>
                  <a:lnTo>
                    <a:pt x="146" y="148"/>
                  </a:lnTo>
                  <a:lnTo>
                    <a:pt x="149" y="130"/>
                  </a:lnTo>
                  <a:lnTo>
                    <a:pt x="152" y="111"/>
                  </a:lnTo>
                  <a:lnTo>
                    <a:pt x="154" y="102"/>
                  </a:lnTo>
                  <a:lnTo>
                    <a:pt x="157" y="93"/>
                  </a:lnTo>
                  <a:lnTo>
                    <a:pt x="161" y="84"/>
                  </a:lnTo>
                  <a:lnTo>
                    <a:pt x="166" y="76"/>
                  </a:lnTo>
                  <a:lnTo>
                    <a:pt x="171" y="68"/>
                  </a:lnTo>
                  <a:lnTo>
                    <a:pt x="177" y="62"/>
                  </a:lnTo>
                  <a:lnTo>
                    <a:pt x="185" y="57"/>
                  </a:lnTo>
                  <a:lnTo>
                    <a:pt x="193" y="52"/>
                  </a:lnTo>
                  <a:lnTo>
                    <a:pt x="203" y="50"/>
                  </a:lnTo>
                  <a:lnTo>
                    <a:pt x="215" y="49"/>
                  </a:lnTo>
                  <a:close/>
                  <a:moveTo>
                    <a:pt x="239" y="1"/>
                  </a:moveTo>
                  <a:lnTo>
                    <a:pt x="239" y="1"/>
                  </a:lnTo>
                  <a:lnTo>
                    <a:pt x="228" y="2"/>
                  </a:lnTo>
                  <a:lnTo>
                    <a:pt x="215" y="4"/>
                  </a:lnTo>
                  <a:lnTo>
                    <a:pt x="203" y="7"/>
                  </a:lnTo>
                  <a:lnTo>
                    <a:pt x="191" y="13"/>
                  </a:lnTo>
                  <a:lnTo>
                    <a:pt x="180" y="19"/>
                  </a:lnTo>
                  <a:lnTo>
                    <a:pt x="169" y="27"/>
                  </a:lnTo>
                  <a:lnTo>
                    <a:pt x="158" y="36"/>
                  </a:lnTo>
                  <a:lnTo>
                    <a:pt x="147" y="46"/>
                  </a:lnTo>
                  <a:lnTo>
                    <a:pt x="147" y="0"/>
                  </a:lnTo>
                  <a:lnTo>
                    <a:pt x="140" y="1"/>
                  </a:lnTo>
                  <a:lnTo>
                    <a:pt x="0" y="24"/>
                  </a:lnTo>
                  <a:lnTo>
                    <a:pt x="0" y="48"/>
                  </a:lnTo>
                  <a:lnTo>
                    <a:pt x="6" y="48"/>
                  </a:lnTo>
                  <a:lnTo>
                    <a:pt x="21" y="49"/>
                  </a:lnTo>
                  <a:lnTo>
                    <a:pt x="33" y="51"/>
                  </a:lnTo>
                  <a:lnTo>
                    <a:pt x="42" y="55"/>
                  </a:lnTo>
                  <a:lnTo>
                    <a:pt x="46" y="57"/>
                  </a:lnTo>
                  <a:lnTo>
                    <a:pt x="49" y="59"/>
                  </a:lnTo>
                  <a:lnTo>
                    <a:pt x="51" y="62"/>
                  </a:lnTo>
                  <a:lnTo>
                    <a:pt x="53" y="65"/>
                  </a:lnTo>
                  <a:lnTo>
                    <a:pt x="57" y="75"/>
                  </a:lnTo>
                  <a:lnTo>
                    <a:pt x="59" y="87"/>
                  </a:lnTo>
                  <a:lnTo>
                    <a:pt x="59" y="101"/>
                  </a:lnTo>
                  <a:lnTo>
                    <a:pt x="59" y="462"/>
                  </a:lnTo>
                  <a:lnTo>
                    <a:pt x="146" y="462"/>
                  </a:lnTo>
                  <a:lnTo>
                    <a:pt x="146" y="297"/>
                  </a:lnTo>
                  <a:lnTo>
                    <a:pt x="153" y="305"/>
                  </a:lnTo>
                  <a:lnTo>
                    <a:pt x="160" y="311"/>
                  </a:lnTo>
                  <a:lnTo>
                    <a:pt x="169" y="318"/>
                  </a:lnTo>
                  <a:lnTo>
                    <a:pt x="180" y="324"/>
                  </a:lnTo>
                  <a:lnTo>
                    <a:pt x="190" y="328"/>
                  </a:lnTo>
                  <a:lnTo>
                    <a:pt x="204" y="332"/>
                  </a:lnTo>
                  <a:lnTo>
                    <a:pt x="219" y="334"/>
                  </a:lnTo>
                  <a:lnTo>
                    <a:pt x="236" y="335"/>
                  </a:lnTo>
                  <a:lnTo>
                    <a:pt x="253" y="335"/>
                  </a:lnTo>
                  <a:lnTo>
                    <a:pt x="268" y="333"/>
                  </a:lnTo>
                  <a:lnTo>
                    <a:pt x="283" y="328"/>
                  </a:lnTo>
                  <a:lnTo>
                    <a:pt x="297" y="324"/>
                  </a:lnTo>
                  <a:lnTo>
                    <a:pt x="309" y="318"/>
                  </a:lnTo>
                  <a:lnTo>
                    <a:pt x="321" y="310"/>
                  </a:lnTo>
                  <a:lnTo>
                    <a:pt x="331" y="302"/>
                  </a:lnTo>
                  <a:lnTo>
                    <a:pt x="341" y="291"/>
                  </a:lnTo>
                  <a:lnTo>
                    <a:pt x="348" y="280"/>
                  </a:lnTo>
                  <a:lnTo>
                    <a:pt x="356" y="267"/>
                  </a:lnTo>
                  <a:lnTo>
                    <a:pt x="362" y="252"/>
                  </a:lnTo>
                  <a:lnTo>
                    <a:pt x="368" y="237"/>
                  </a:lnTo>
                  <a:lnTo>
                    <a:pt x="371" y="220"/>
                  </a:lnTo>
                  <a:lnTo>
                    <a:pt x="374" y="203"/>
                  </a:lnTo>
                  <a:lnTo>
                    <a:pt x="375" y="184"/>
                  </a:lnTo>
                  <a:lnTo>
                    <a:pt x="376" y="164"/>
                  </a:lnTo>
                  <a:lnTo>
                    <a:pt x="375" y="144"/>
                  </a:lnTo>
                  <a:lnTo>
                    <a:pt x="374" y="127"/>
                  </a:lnTo>
                  <a:lnTo>
                    <a:pt x="371" y="110"/>
                  </a:lnTo>
                  <a:lnTo>
                    <a:pt x="367" y="94"/>
                  </a:lnTo>
                  <a:lnTo>
                    <a:pt x="362" y="80"/>
                  </a:lnTo>
                  <a:lnTo>
                    <a:pt x="356" y="66"/>
                  </a:lnTo>
                  <a:lnTo>
                    <a:pt x="348" y="55"/>
                  </a:lnTo>
                  <a:lnTo>
                    <a:pt x="340" y="44"/>
                  </a:lnTo>
                  <a:lnTo>
                    <a:pt x="331" y="34"/>
                  </a:lnTo>
                  <a:lnTo>
                    <a:pt x="321" y="26"/>
                  </a:lnTo>
                  <a:lnTo>
                    <a:pt x="310" y="18"/>
                  </a:lnTo>
                  <a:lnTo>
                    <a:pt x="297" y="12"/>
                  </a:lnTo>
                  <a:lnTo>
                    <a:pt x="284" y="7"/>
                  </a:lnTo>
                  <a:lnTo>
                    <a:pt x="270" y="4"/>
                  </a:lnTo>
                  <a:lnTo>
                    <a:pt x="255" y="2"/>
                  </a:lnTo>
                  <a:lnTo>
                    <a:pt x="239" y="1"/>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48" name="Freeform 27"/>
            <p:cNvSpPr>
              <a:spLocks/>
            </p:cNvSpPr>
            <p:nvPr/>
          </p:nvSpPr>
          <p:spPr bwMode="auto">
            <a:xfrm>
              <a:off x="7178675" y="947616"/>
              <a:ext cx="52388" cy="120650"/>
            </a:xfrm>
            <a:custGeom>
              <a:avLst/>
              <a:gdLst>
                <a:gd name="T0" fmla="*/ 0 w 145"/>
                <a:gd name="T1" fmla="*/ 2147483647 h 327"/>
                <a:gd name="T2" fmla="*/ 0 w 145"/>
                <a:gd name="T3" fmla="*/ 2147483647 h 327"/>
                <a:gd name="T4" fmla="*/ 2147483647 w 145"/>
                <a:gd name="T5" fmla="*/ 2147483647 h 327"/>
                <a:gd name="T6" fmla="*/ 2147483647 w 145"/>
                <a:gd name="T7" fmla="*/ 2147483647 h 327"/>
                <a:gd name="T8" fmla="*/ 2147483647 w 145"/>
                <a:gd name="T9" fmla="*/ 2147483647 h 327"/>
                <a:gd name="T10" fmla="*/ 2147483647 w 145"/>
                <a:gd name="T11" fmla="*/ 2147483647 h 327"/>
                <a:gd name="T12" fmla="*/ 2147483647 w 145"/>
                <a:gd name="T13" fmla="*/ 2147483647 h 327"/>
                <a:gd name="T14" fmla="*/ 2147483647 w 145"/>
                <a:gd name="T15" fmla="*/ 2147483647 h 327"/>
                <a:gd name="T16" fmla="*/ 2147483647 w 145"/>
                <a:gd name="T17" fmla="*/ 2147483647 h 327"/>
                <a:gd name="T18" fmla="*/ 2147483647 w 145"/>
                <a:gd name="T19" fmla="*/ 2147483647 h 327"/>
                <a:gd name="T20" fmla="*/ 2147483647 w 145"/>
                <a:gd name="T21" fmla="*/ 2147483647 h 327"/>
                <a:gd name="T22" fmla="*/ 2147483647 w 145"/>
                <a:gd name="T23" fmla="*/ 2147483647 h 327"/>
                <a:gd name="T24" fmla="*/ 2147483647 w 145"/>
                <a:gd name="T25" fmla="*/ 2147483647 h 327"/>
                <a:gd name="T26" fmla="*/ 2147483647 w 145"/>
                <a:gd name="T27" fmla="*/ 2147483647 h 327"/>
                <a:gd name="T28" fmla="*/ 2147483647 w 145"/>
                <a:gd name="T29" fmla="*/ 2147483647 h 327"/>
                <a:gd name="T30" fmla="*/ 2147483647 w 145"/>
                <a:gd name="T31" fmla="*/ 2147483647 h 327"/>
                <a:gd name="T32" fmla="*/ 2147483647 w 145"/>
                <a:gd name="T33" fmla="*/ 0 h 327"/>
                <a:gd name="T34" fmla="*/ 2147483647 w 145"/>
                <a:gd name="T35" fmla="*/ 2147483647 h 327"/>
                <a:gd name="T36" fmla="*/ 0 w 145"/>
                <a:gd name="T37" fmla="*/ 2147483647 h 3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5"/>
                <a:gd name="T58" fmla="*/ 0 h 327"/>
                <a:gd name="T59" fmla="*/ 145 w 145"/>
                <a:gd name="T60" fmla="*/ 327 h 3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5" h="327">
                  <a:moveTo>
                    <a:pt x="0" y="24"/>
                  </a:moveTo>
                  <a:lnTo>
                    <a:pt x="0" y="48"/>
                  </a:lnTo>
                  <a:lnTo>
                    <a:pt x="6" y="48"/>
                  </a:lnTo>
                  <a:lnTo>
                    <a:pt x="21" y="49"/>
                  </a:lnTo>
                  <a:lnTo>
                    <a:pt x="32" y="51"/>
                  </a:lnTo>
                  <a:lnTo>
                    <a:pt x="42" y="55"/>
                  </a:lnTo>
                  <a:lnTo>
                    <a:pt x="45" y="57"/>
                  </a:lnTo>
                  <a:lnTo>
                    <a:pt x="48" y="59"/>
                  </a:lnTo>
                  <a:lnTo>
                    <a:pt x="51" y="62"/>
                  </a:lnTo>
                  <a:lnTo>
                    <a:pt x="53" y="65"/>
                  </a:lnTo>
                  <a:lnTo>
                    <a:pt x="57" y="75"/>
                  </a:lnTo>
                  <a:lnTo>
                    <a:pt x="58" y="87"/>
                  </a:lnTo>
                  <a:lnTo>
                    <a:pt x="58" y="101"/>
                  </a:lnTo>
                  <a:lnTo>
                    <a:pt x="58" y="327"/>
                  </a:lnTo>
                  <a:lnTo>
                    <a:pt x="145" y="327"/>
                  </a:lnTo>
                  <a:lnTo>
                    <a:pt x="145" y="0"/>
                  </a:lnTo>
                  <a:lnTo>
                    <a:pt x="139" y="1"/>
                  </a:lnTo>
                  <a:lnTo>
                    <a:pt x="0" y="24"/>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49" name="Freeform 29"/>
            <p:cNvSpPr>
              <a:spLocks/>
            </p:cNvSpPr>
            <p:nvPr/>
          </p:nvSpPr>
          <p:spPr bwMode="auto">
            <a:xfrm>
              <a:off x="7196138" y="898404"/>
              <a:ext cx="39687" cy="36512"/>
            </a:xfrm>
            <a:custGeom>
              <a:avLst/>
              <a:gdLst>
                <a:gd name="T0" fmla="*/ 2147483647 w 108"/>
                <a:gd name="T1" fmla="*/ 2147483647 h 96"/>
                <a:gd name="T2" fmla="*/ 2147483647 w 108"/>
                <a:gd name="T3" fmla="*/ 2147483647 h 96"/>
                <a:gd name="T4" fmla="*/ 2147483647 w 108"/>
                <a:gd name="T5" fmla="*/ 2147483647 h 96"/>
                <a:gd name="T6" fmla="*/ 2147483647 w 108"/>
                <a:gd name="T7" fmla="*/ 2147483647 h 96"/>
                <a:gd name="T8" fmla="*/ 2147483647 w 108"/>
                <a:gd name="T9" fmla="*/ 2147483647 h 96"/>
                <a:gd name="T10" fmla="*/ 2147483647 w 108"/>
                <a:gd name="T11" fmla="*/ 2147483647 h 96"/>
                <a:gd name="T12" fmla="*/ 2147483647 w 108"/>
                <a:gd name="T13" fmla="*/ 2147483647 h 96"/>
                <a:gd name="T14" fmla="*/ 2147483647 w 108"/>
                <a:gd name="T15" fmla="*/ 2147483647 h 96"/>
                <a:gd name="T16" fmla="*/ 2147483647 w 108"/>
                <a:gd name="T17" fmla="*/ 2147483647 h 96"/>
                <a:gd name="T18" fmla="*/ 2147483647 w 108"/>
                <a:gd name="T19" fmla="*/ 2147483647 h 96"/>
                <a:gd name="T20" fmla="*/ 2147483647 w 108"/>
                <a:gd name="T21" fmla="*/ 2147483647 h 96"/>
                <a:gd name="T22" fmla="*/ 2147483647 w 108"/>
                <a:gd name="T23" fmla="*/ 2147483647 h 96"/>
                <a:gd name="T24" fmla="*/ 2147483647 w 108"/>
                <a:gd name="T25" fmla="*/ 2147483647 h 96"/>
                <a:gd name="T26" fmla="*/ 2147483647 w 108"/>
                <a:gd name="T27" fmla="*/ 2147483647 h 96"/>
                <a:gd name="T28" fmla="*/ 2147483647 w 108"/>
                <a:gd name="T29" fmla="*/ 2147483647 h 96"/>
                <a:gd name="T30" fmla="*/ 2147483647 w 108"/>
                <a:gd name="T31" fmla="*/ 2147483647 h 96"/>
                <a:gd name="T32" fmla="*/ 2147483647 w 108"/>
                <a:gd name="T33" fmla="*/ 2147483647 h 96"/>
                <a:gd name="T34" fmla="*/ 2147483647 w 108"/>
                <a:gd name="T35" fmla="*/ 2147483647 h 96"/>
                <a:gd name="T36" fmla="*/ 2147483647 w 108"/>
                <a:gd name="T37" fmla="*/ 0 h 96"/>
                <a:gd name="T38" fmla="*/ 2147483647 w 108"/>
                <a:gd name="T39" fmla="*/ 0 h 96"/>
                <a:gd name="T40" fmla="*/ 2147483647 w 108"/>
                <a:gd name="T41" fmla="*/ 2147483647 h 96"/>
                <a:gd name="T42" fmla="*/ 2147483647 w 108"/>
                <a:gd name="T43" fmla="*/ 2147483647 h 96"/>
                <a:gd name="T44" fmla="*/ 2147483647 w 108"/>
                <a:gd name="T45" fmla="*/ 2147483647 h 96"/>
                <a:gd name="T46" fmla="*/ 2147483647 w 108"/>
                <a:gd name="T47" fmla="*/ 2147483647 h 96"/>
                <a:gd name="T48" fmla="*/ 2147483647 w 108"/>
                <a:gd name="T49" fmla="*/ 2147483647 h 96"/>
                <a:gd name="T50" fmla="*/ 2147483647 w 108"/>
                <a:gd name="T51" fmla="*/ 2147483647 h 96"/>
                <a:gd name="T52" fmla="*/ 2147483647 w 108"/>
                <a:gd name="T53" fmla="*/ 2147483647 h 96"/>
                <a:gd name="T54" fmla="*/ 0 w 108"/>
                <a:gd name="T55" fmla="*/ 2147483647 h 96"/>
                <a:gd name="T56" fmla="*/ 0 w 108"/>
                <a:gd name="T57" fmla="*/ 2147483647 h 96"/>
                <a:gd name="T58" fmla="*/ 2147483647 w 108"/>
                <a:gd name="T59" fmla="*/ 2147483647 h 96"/>
                <a:gd name="T60" fmla="*/ 2147483647 w 108"/>
                <a:gd name="T61" fmla="*/ 2147483647 h 96"/>
                <a:gd name="T62" fmla="*/ 2147483647 w 108"/>
                <a:gd name="T63" fmla="*/ 2147483647 h 96"/>
                <a:gd name="T64" fmla="*/ 2147483647 w 108"/>
                <a:gd name="T65" fmla="*/ 2147483647 h 96"/>
                <a:gd name="T66" fmla="*/ 2147483647 w 108"/>
                <a:gd name="T67" fmla="*/ 2147483647 h 96"/>
                <a:gd name="T68" fmla="*/ 2147483647 w 108"/>
                <a:gd name="T69" fmla="*/ 2147483647 h 96"/>
                <a:gd name="T70" fmla="*/ 2147483647 w 108"/>
                <a:gd name="T71" fmla="*/ 2147483647 h 96"/>
                <a:gd name="T72" fmla="*/ 2147483647 w 108"/>
                <a:gd name="T73" fmla="*/ 2147483647 h 9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8"/>
                <a:gd name="T112" fmla="*/ 0 h 96"/>
                <a:gd name="T113" fmla="*/ 108 w 108"/>
                <a:gd name="T114" fmla="*/ 96 h 9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8" h="96">
                  <a:moveTo>
                    <a:pt x="53" y="96"/>
                  </a:moveTo>
                  <a:lnTo>
                    <a:pt x="53" y="96"/>
                  </a:lnTo>
                  <a:lnTo>
                    <a:pt x="63" y="94"/>
                  </a:lnTo>
                  <a:lnTo>
                    <a:pt x="74" y="92"/>
                  </a:lnTo>
                  <a:lnTo>
                    <a:pt x="84" y="88"/>
                  </a:lnTo>
                  <a:lnTo>
                    <a:pt x="91" y="82"/>
                  </a:lnTo>
                  <a:lnTo>
                    <a:pt x="99" y="74"/>
                  </a:lnTo>
                  <a:lnTo>
                    <a:pt x="103" y="67"/>
                  </a:lnTo>
                  <a:lnTo>
                    <a:pt x="106" y="57"/>
                  </a:lnTo>
                  <a:lnTo>
                    <a:pt x="108" y="47"/>
                  </a:lnTo>
                  <a:lnTo>
                    <a:pt x="107" y="39"/>
                  </a:lnTo>
                  <a:lnTo>
                    <a:pt x="104" y="29"/>
                  </a:lnTo>
                  <a:lnTo>
                    <a:pt x="99" y="22"/>
                  </a:lnTo>
                  <a:lnTo>
                    <a:pt x="92" y="14"/>
                  </a:lnTo>
                  <a:lnTo>
                    <a:pt x="84" y="9"/>
                  </a:lnTo>
                  <a:lnTo>
                    <a:pt x="74" y="5"/>
                  </a:lnTo>
                  <a:lnTo>
                    <a:pt x="64" y="1"/>
                  </a:lnTo>
                  <a:lnTo>
                    <a:pt x="54" y="0"/>
                  </a:lnTo>
                  <a:lnTo>
                    <a:pt x="43" y="1"/>
                  </a:lnTo>
                  <a:lnTo>
                    <a:pt x="32" y="5"/>
                  </a:lnTo>
                  <a:lnTo>
                    <a:pt x="24" y="9"/>
                  </a:lnTo>
                  <a:lnTo>
                    <a:pt x="15" y="14"/>
                  </a:lnTo>
                  <a:lnTo>
                    <a:pt x="9" y="22"/>
                  </a:lnTo>
                  <a:lnTo>
                    <a:pt x="5" y="29"/>
                  </a:lnTo>
                  <a:lnTo>
                    <a:pt x="1" y="39"/>
                  </a:lnTo>
                  <a:lnTo>
                    <a:pt x="0" y="47"/>
                  </a:lnTo>
                  <a:lnTo>
                    <a:pt x="1" y="57"/>
                  </a:lnTo>
                  <a:lnTo>
                    <a:pt x="5" y="67"/>
                  </a:lnTo>
                  <a:lnTo>
                    <a:pt x="9" y="74"/>
                  </a:lnTo>
                  <a:lnTo>
                    <a:pt x="15" y="82"/>
                  </a:lnTo>
                  <a:lnTo>
                    <a:pt x="23" y="88"/>
                  </a:lnTo>
                  <a:lnTo>
                    <a:pt x="32" y="92"/>
                  </a:lnTo>
                  <a:lnTo>
                    <a:pt x="42" y="94"/>
                  </a:lnTo>
                  <a:lnTo>
                    <a:pt x="53" y="96"/>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50" name="Freeform 31"/>
            <p:cNvSpPr>
              <a:spLocks/>
            </p:cNvSpPr>
            <p:nvPr/>
          </p:nvSpPr>
          <p:spPr bwMode="auto">
            <a:xfrm>
              <a:off x="7261225" y="947616"/>
              <a:ext cx="103188" cy="120650"/>
            </a:xfrm>
            <a:custGeom>
              <a:avLst/>
              <a:gdLst>
                <a:gd name="T0" fmla="*/ 2147483647 w 282"/>
                <a:gd name="T1" fmla="*/ 2147483647 h 327"/>
                <a:gd name="T2" fmla="*/ 2147483647 w 282"/>
                <a:gd name="T3" fmla="*/ 2147483647 h 327"/>
                <a:gd name="T4" fmla="*/ 2147483647 w 282"/>
                <a:gd name="T5" fmla="*/ 2147483647 h 327"/>
                <a:gd name="T6" fmla="*/ 2147483647 w 282"/>
                <a:gd name="T7" fmla="*/ 2147483647 h 327"/>
                <a:gd name="T8" fmla="*/ 2147483647 w 282"/>
                <a:gd name="T9" fmla="*/ 2147483647 h 327"/>
                <a:gd name="T10" fmla="*/ 2147483647 w 282"/>
                <a:gd name="T11" fmla="*/ 2147483647 h 327"/>
                <a:gd name="T12" fmla="*/ 2147483647 w 282"/>
                <a:gd name="T13" fmla="*/ 2147483647 h 327"/>
                <a:gd name="T14" fmla="*/ 2147483647 w 282"/>
                <a:gd name="T15" fmla="*/ 2147483647 h 327"/>
                <a:gd name="T16" fmla="*/ 2147483647 w 282"/>
                <a:gd name="T17" fmla="*/ 2147483647 h 327"/>
                <a:gd name="T18" fmla="*/ 2147483647 w 282"/>
                <a:gd name="T19" fmla="*/ 2147483647 h 327"/>
                <a:gd name="T20" fmla="*/ 2147483647 w 282"/>
                <a:gd name="T21" fmla="*/ 2147483647 h 327"/>
                <a:gd name="T22" fmla="*/ 2147483647 w 282"/>
                <a:gd name="T23" fmla="*/ 2147483647 h 327"/>
                <a:gd name="T24" fmla="*/ 2147483647 w 282"/>
                <a:gd name="T25" fmla="*/ 2147483647 h 327"/>
                <a:gd name="T26" fmla="*/ 2147483647 w 282"/>
                <a:gd name="T27" fmla="*/ 2147483647 h 327"/>
                <a:gd name="T28" fmla="*/ 2147483647 w 282"/>
                <a:gd name="T29" fmla="*/ 2147483647 h 327"/>
                <a:gd name="T30" fmla="*/ 2147483647 w 282"/>
                <a:gd name="T31" fmla="*/ 2147483647 h 327"/>
                <a:gd name="T32" fmla="*/ 2147483647 w 282"/>
                <a:gd name="T33" fmla="*/ 2147483647 h 327"/>
                <a:gd name="T34" fmla="*/ 2147483647 w 282"/>
                <a:gd name="T35" fmla="*/ 2147483647 h 327"/>
                <a:gd name="T36" fmla="*/ 2147483647 w 282"/>
                <a:gd name="T37" fmla="*/ 2147483647 h 327"/>
                <a:gd name="T38" fmla="*/ 2147483647 w 282"/>
                <a:gd name="T39" fmla="*/ 0 h 327"/>
                <a:gd name="T40" fmla="*/ 0 w 282"/>
                <a:gd name="T41" fmla="*/ 2147483647 h 327"/>
                <a:gd name="T42" fmla="*/ 0 w 282"/>
                <a:gd name="T43" fmla="*/ 2147483647 h 327"/>
                <a:gd name="T44" fmla="*/ 2147483647 w 282"/>
                <a:gd name="T45" fmla="*/ 2147483647 h 327"/>
                <a:gd name="T46" fmla="*/ 2147483647 w 282"/>
                <a:gd name="T47" fmla="*/ 2147483647 h 327"/>
                <a:gd name="T48" fmla="*/ 2147483647 w 282"/>
                <a:gd name="T49" fmla="*/ 2147483647 h 327"/>
                <a:gd name="T50" fmla="*/ 2147483647 w 282"/>
                <a:gd name="T51" fmla="*/ 2147483647 h 327"/>
                <a:gd name="T52" fmla="*/ 2147483647 w 282"/>
                <a:gd name="T53" fmla="*/ 2147483647 h 327"/>
                <a:gd name="T54" fmla="*/ 2147483647 w 282"/>
                <a:gd name="T55" fmla="*/ 2147483647 h 327"/>
                <a:gd name="T56" fmla="*/ 2147483647 w 282"/>
                <a:gd name="T57" fmla="*/ 2147483647 h 327"/>
                <a:gd name="T58" fmla="*/ 2147483647 w 282"/>
                <a:gd name="T59" fmla="*/ 2147483647 h 327"/>
                <a:gd name="T60" fmla="*/ 2147483647 w 282"/>
                <a:gd name="T61" fmla="*/ 2147483647 h 327"/>
                <a:gd name="T62" fmla="*/ 2147483647 w 282"/>
                <a:gd name="T63" fmla="*/ 2147483647 h 327"/>
                <a:gd name="T64" fmla="*/ 2147483647 w 282"/>
                <a:gd name="T65" fmla="*/ 2147483647 h 327"/>
                <a:gd name="T66" fmla="*/ 2147483647 w 282"/>
                <a:gd name="T67" fmla="*/ 2147483647 h 327"/>
                <a:gd name="T68" fmla="*/ 2147483647 w 282"/>
                <a:gd name="T69" fmla="*/ 2147483647 h 327"/>
                <a:gd name="T70" fmla="*/ 2147483647 w 282"/>
                <a:gd name="T71" fmla="*/ 2147483647 h 327"/>
                <a:gd name="T72" fmla="*/ 2147483647 w 282"/>
                <a:gd name="T73" fmla="*/ 2147483647 h 327"/>
                <a:gd name="T74" fmla="*/ 2147483647 w 282"/>
                <a:gd name="T75" fmla="*/ 2147483647 h 327"/>
                <a:gd name="T76" fmla="*/ 2147483647 w 282"/>
                <a:gd name="T77" fmla="*/ 2147483647 h 327"/>
                <a:gd name="T78" fmla="*/ 2147483647 w 282"/>
                <a:gd name="T79" fmla="*/ 2147483647 h 327"/>
                <a:gd name="T80" fmla="*/ 2147483647 w 282"/>
                <a:gd name="T81" fmla="*/ 2147483647 h 327"/>
                <a:gd name="T82" fmla="*/ 2147483647 w 282"/>
                <a:gd name="T83" fmla="*/ 2147483647 h 327"/>
                <a:gd name="T84" fmla="*/ 2147483647 w 282"/>
                <a:gd name="T85" fmla="*/ 2147483647 h 327"/>
                <a:gd name="T86" fmla="*/ 2147483647 w 282"/>
                <a:gd name="T87" fmla="*/ 2147483647 h 327"/>
                <a:gd name="T88" fmla="*/ 2147483647 w 282"/>
                <a:gd name="T89" fmla="*/ 2147483647 h 327"/>
                <a:gd name="T90" fmla="*/ 2147483647 w 282"/>
                <a:gd name="T91" fmla="*/ 2147483647 h 327"/>
                <a:gd name="T92" fmla="*/ 2147483647 w 282"/>
                <a:gd name="T93" fmla="*/ 2147483647 h 327"/>
                <a:gd name="T94" fmla="*/ 2147483647 w 282"/>
                <a:gd name="T95" fmla="*/ 2147483647 h 327"/>
                <a:gd name="T96" fmla="*/ 2147483647 w 282"/>
                <a:gd name="T97" fmla="*/ 2147483647 h 327"/>
                <a:gd name="T98" fmla="*/ 2147483647 w 282"/>
                <a:gd name="T99" fmla="*/ 2147483647 h 327"/>
                <a:gd name="T100" fmla="*/ 2147483647 w 282"/>
                <a:gd name="T101" fmla="*/ 2147483647 h 327"/>
                <a:gd name="T102" fmla="*/ 2147483647 w 282"/>
                <a:gd name="T103" fmla="*/ 2147483647 h 327"/>
                <a:gd name="T104" fmla="*/ 2147483647 w 282"/>
                <a:gd name="T105" fmla="*/ 2147483647 h 327"/>
                <a:gd name="T106" fmla="*/ 2147483647 w 282"/>
                <a:gd name="T107" fmla="*/ 2147483647 h 327"/>
                <a:gd name="T108" fmla="*/ 2147483647 w 282"/>
                <a:gd name="T109" fmla="*/ 2147483647 h 327"/>
                <a:gd name="T110" fmla="*/ 2147483647 w 282"/>
                <a:gd name="T111" fmla="*/ 2147483647 h 327"/>
                <a:gd name="T112" fmla="*/ 2147483647 w 282"/>
                <a:gd name="T113" fmla="*/ 2147483647 h 327"/>
                <a:gd name="T114" fmla="*/ 2147483647 w 282"/>
                <a:gd name="T115" fmla="*/ 2147483647 h 32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82"/>
                <a:gd name="T175" fmla="*/ 0 h 327"/>
                <a:gd name="T176" fmla="*/ 282 w 282"/>
                <a:gd name="T177" fmla="*/ 327 h 32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82" h="327">
                  <a:moveTo>
                    <a:pt x="282" y="74"/>
                  </a:moveTo>
                  <a:lnTo>
                    <a:pt x="282" y="5"/>
                  </a:lnTo>
                  <a:lnTo>
                    <a:pt x="277" y="4"/>
                  </a:lnTo>
                  <a:lnTo>
                    <a:pt x="256" y="2"/>
                  </a:lnTo>
                  <a:lnTo>
                    <a:pt x="236" y="1"/>
                  </a:lnTo>
                  <a:lnTo>
                    <a:pt x="226" y="2"/>
                  </a:lnTo>
                  <a:lnTo>
                    <a:pt x="218" y="3"/>
                  </a:lnTo>
                  <a:lnTo>
                    <a:pt x="210" y="5"/>
                  </a:lnTo>
                  <a:lnTo>
                    <a:pt x="203" y="7"/>
                  </a:lnTo>
                  <a:lnTo>
                    <a:pt x="195" y="11"/>
                  </a:lnTo>
                  <a:lnTo>
                    <a:pt x="189" y="14"/>
                  </a:lnTo>
                  <a:lnTo>
                    <a:pt x="177" y="24"/>
                  </a:lnTo>
                  <a:lnTo>
                    <a:pt x="168" y="33"/>
                  </a:lnTo>
                  <a:lnTo>
                    <a:pt x="159" y="44"/>
                  </a:lnTo>
                  <a:lnTo>
                    <a:pt x="152" y="56"/>
                  </a:lnTo>
                  <a:lnTo>
                    <a:pt x="146" y="66"/>
                  </a:lnTo>
                  <a:lnTo>
                    <a:pt x="146" y="0"/>
                  </a:lnTo>
                  <a:lnTo>
                    <a:pt x="0" y="24"/>
                  </a:lnTo>
                  <a:lnTo>
                    <a:pt x="0" y="48"/>
                  </a:lnTo>
                  <a:lnTo>
                    <a:pt x="5" y="48"/>
                  </a:lnTo>
                  <a:lnTo>
                    <a:pt x="20" y="49"/>
                  </a:lnTo>
                  <a:lnTo>
                    <a:pt x="33" y="51"/>
                  </a:lnTo>
                  <a:lnTo>
                    <a:pt x="41" y="55"/>
                  </a:lnTo>
                  <a:lnTo>
                    <a:pt x="46" y="57"/>
                  </a:lnTo>
                  <a:lnTo>
                    <a:pt x="49" y="59"/>
                  </a:lnTo>
                  <a:lnTo>
                    <a:pt x="51" y="62"/>
                  </a:lnTo>
                  <a:lnTo>
                    <a:pt x="53" y="65"/>
                  </a:lnTo>
                  <a:lnTo>
                    <a:pt x="56" y="75"/>
                  </a:lnTo>
                  <a:lnTo>
                    <a:pt x="59" y="87"/>
                  </a:lnTo>
                  <a:lnTo>
                    <a:pt x="59" y="101"/>
                  </a:lnTo>
                  <a:lnTo>
                    <a:pt x="59" y="327"/>
                  </a:lnTo>
                  <a:lnTo>
                    <a:pt x="146" y="327"/>
                  </a:lnTo>
                  <a:lnTo>
                    <a:pt x="146" y="164"/>
                  </a:lnTo>
                  <a:lnTo>
                    <a:pt x="147" y="152"/>
                  </a:lnTo>
                  <a:lnTo>
                    <a:pt x="149" y="138"/>
                  </a:lnTo>
                  <a:lnTo>
                    <a:pt x="150" y="130"/>
                  </a:lnTo>
                  <a:lnTo>
                    <a:pt x="154" y="123"/>
                  </a:lnTo>
                  <a:lnTo>
                    <a:pt x="157" y="116"/>
                  </a:lnTo>
                  <a:lnTo>
                    <a:pt x="161" y="108"/>
                  </a:lnTo>
                  <a:lnTo>
                    <a:pt x="167" y="101"/>
                  </a:lnTo>
                  <a:lnTo>
                    <a:pt x="173" y="94"/>
                  </a:lnTo>
                  <a:lnTo>
                    <a:pt x="180" y="88"/>
                  </a:lnTo>
                  <a:lnTo>
                    <a:pt x="189" y="82"/>
                  </a:lnTo>
                  <a:lnTo>
                    <a:pt x="199" y="78"/>
                  </a:lnTo>
                  <a:lnTo>
                    <a:pt x="210" y="75"/>
                  </a:lnTo>
                  <a:lnTo>
                    <a:pt x="223" y="73"/>
                  </a:lnTo>
                  <a:lnTo>
                    <a:pt x="238" y="72"/>
                  </a:lnTo>
                  <a:lnTo>
                    <a:pt x="246" y="73"/>
                  </a:lnTo>
                  <a:lnTo>
                    <a:pt x="253" y="74"/>
                  </a:lnTo>
                  <a:lnTo>
                    <a:pt x="268" y="78"/>
                  </a:lnTo>
                  <a:lnTo>
                    <a:pt x="282" y="81"/>
                  </a:lnTo>
                  <a:lnTo>
                    <a:pt x="282" y="74"/>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51" name="Freeform 33"/>
            <p:cNvSpPr>
              <a:spLocks noEditPoints="1"/>
            </p:cNvSpPr>
            <p:nvPr/>
          </p:nvSpPr>
          <p:spPr bwMode="auto">
            <a:xfrm>
              <a:off x="7378700" y="949204"/>
              <a:ext cx="114300" cy="120650"/>
            </a:xfrm>
            <a:custGeom>
              <a:avLst/>
              <a:gdLst>
                <a:gd name="T0" fmla="*/ 2147483647 w 309"/>
                <a:gd name="T1" fmla="*/ 2147483647 h 334"/>
                <a:gd name="T2" fmla="*/ 2147483647 w 309"/>
                <a:gd name="T3" fmla="*/ 2147483647 h 334"/>
                <a:gd name="T4" fmla="*/ 2147483647 w 309"/>
                <a:gd name="T5" fmla="*/ 2147483647 h 334"/>
                <a:gd name="T6" fmla="*/ 2147483647 w 309"/>
                <a:gd name="T7" fmla="*/ 2147483647 h 334"/>
                <a:gd name="T8" fmla="*/ 2147483647 w 309"/>
                <a:gd name="T9" fmla="*/ 2147483647 h 334"/>
                <a:gd name="T10" fmla="*/ 2147483647 w 309"/>
                <a:gd name="T11" fmla="*/ 2147483647 h 334"/>
                <a:gd name="T12" fmla="*/ 2147483647 w 309"/>
                <a:gd name="T13" fmla="*/ 2147483647 h 334"/>
                <a:gd name="T14" fmla="*/ 2147483647 w 309"/>
                <a:gd name="T15" fmla="*/ 2147483647 h 334"/>
                <a:gd name="T16" fmla="*/ 2147483647 w 309"/>
                <a:gd name="T17" fmla="*/ 2147483647 h 334"/>
                <a:gd name="T18" fmla="*/ 2147483647 w 309"/>
                <a:gd name="T19" fmla="*/ 2147483647 h 334"/>
                <a:gd name="T20" fmla="*/ 2147483647 w 309"/>
                <a:gd name="T21" fmla="*/ 2147483647 h 334"/>
                <a:gd name="T22" fmla="*/ 2147483647 w 309"/>
                <a:gd name="T23" fmla="*/ 2147483647 h 334"/>
                <a:gd name="T24" fmla="*/ 2147483647 w 309"/>
                <a:gd name="T25" fmla="*/ 2147483647 h 334"/>
                <a:gd name="T26" fmla="*/ 2147483647 w 309"/>
                <a:gd name="T27" fmla="*/ 2147483647 h 334"/>
                <a:gd name="T28" fmla="*/ 2147483647 w 309"/>
                <a:gd name="T29" fmla="*/ 2147483647 h 334"/>
                <a:gd name="T30" fmla="*/ 2147483647 w 309"/>
                <a:gd name="T31" fmla="*/ 2147483647 h 334"/>
                <a:gd name="T32" fmla="*/ 2147483647 w 309"/>
                <a:gd name="T33" fmla="*/ 2147483647 h 334"/>
                <a:gd name="T34" fmla="*/ 2147483647 w 309"/>
                <a:gd name="T35" fmla="*/ 2147483647 h 334"/>
                <a:gd name="T36" fmla="*/ 2147483647 w 309"/>
                <a:gd name="T37" fmla="*/ 2147483647 h 334"/>
                <a:gd name="T38" fmla="*/ 2147483647 w 309"/>
                <a:gd name="T39" fmla="*/ 2147483647 h 334"/>
                <a:gd name="T40" fmla="*/ 2147483647 w 309"/>
                <a:gd name="T41" fmla="*/ 2147483647 h 334"/>
                <a:gd name="T42" fmla="*/ 2147483647 w 309"/>
                <a:gd name="T43" fmla="*/ 2147483647 h 334"/>
                <a:gd name="T44" fmla="*/ 2147483647 w 309"/>
                <a:gd name="T45" fmla="*/ 2147483647 h 334"/>
                <a:gd name="T46" fmla="*/ 2147483647 w 309"/>
                <a:gd name="T47" fmla="*/ 0 h 334"/>
                <a:gd name="T48" fmla="*/ 2147483647 w 309"/>
                <a:gd name="T49" fmla="*/ 2147483647 h 334"/>
                <a:gd name="T50" fmla="*/ 2147483647 w 309"/>
                <a:gd name="T51" fmla="*/ 2147483647 h 334"/>
                <a:gd name="T52" fmla="*/ 2147483647 w 309"/>
                <a:gd name="T53" fmla="*/ 2147483647 h 334"/>
                <a:gd name="T54" fmla="*/ 2147483647 w 309"/>
                <a:gd name="T55" fmla="*/ 2147483647 h 334"/>
                <a:gd name="T56" fmla="*/ 2147483647 w 309"/>
                <a:gd name="T57" fmla="*/ 2147483647 h 334"/>
                <a:gd name="T58" fmla="*/ 2147483647 w 309"/>
                <a:gd name="T59" fmla="*/ 2147483647 h 334"/>
                <a:gd name="T60" fmla="*/ 2147483647 w 309"/>
                <a:gd name="T61" fmla="*/ 2147483647 h 334"/>
                <a:gd name="T62" fmla="*/ 0 w 309"/>
                <a:gd name="T63" fmla="*/ 2147483647 h 334"/>
                <a:gd name="T64" fmla="*/ 2147483647 w 309"/>
                <a:gd name="T65" fmla="*/ 2147483647 h 334"/>
                <a:gd name="T66" fmla="*/ 2147483647 w 309"/>
                <a:gd name="T67" fmla="*/ 2147483647 h 334"/>
                <a:gd name="T68" fmla="*/ 2147483647 w 309"/>
                <a:gd name="T69" fmla="*/ 2147483647 h 334"/>
                <a:gd name="T70" fmla="*/ 2147483647 w 309"/>
                <a:gd name="T71" fmla="*/ 2147483647 h 334"/>
                <a:gd name="T72" fmla="*/ 2147483647 w 309"/>
                <a:gd name="T73" fmla="*/ 2147483647 h 334"/>
                <a:gd name="T74" fmla="*/ 2147483647 w 309"/>
                <a:gd name="T75" fmla="*/ 2147483647 h 334"/>
                <a:gd name="T76" fmla="*/ 2147483647 w 309"/>
                <a:gd name="T77" fmla="*/ 2147483647 h 334"/>
                <a:gd name="T78" fmla="*/ 2147483647 w 309"/>
                <a:gd name="T79" fmla="*/ 2147483647 h 334"/>
                <a:gd name="T80" fmla="*/ 2147483647 w 309"/>
                <a:gd name="T81" fmla="*/ 2147483647 h 334"/>
                <a:gd name="T82" fmla="*/ 2147483647 w 309"/>
                <a:gd name="T83" fmla="*/ 2147483647 h 334"/>
                <a:gd name="T84" fmla="*/ 2147483647 w 309"/>
                <a:gd name="T85" fmla="*/ 2147483647 h 334"/>
                <a:gd name="T86" fmla="*/ 2147483647 w 309"/>
                <a:gd name="T87" fmla="*/ 2147483647 h 334"/>
                <a:gd name="T88" fmla="*/ 2147483647 w 309"/>
                <a:gd name="T89" fmla="*/ 2147483647 h 334"/>
                <a:gd name="T90" fmla="*/ 2147483647 w 309"/>
                <a:gd name="T91" fmla="*/ 2147483647 h 334"/>
                <a:gd name="T92" fmla="*/ 2147483647 w 309"/>
                <a:gd name="T93" fmla="*/ 2147483647 h 334"/>
                <a:gd name="T94" fmla="*/ 2147483647 w 309"/>
                <a:gd name="T95" fmla="*/ 2147483647 h 334"/>
                <a:gd name="T96" fmla="*/ 2147483647 w 309"/>
                <a:gd name="T97" fmla="*/ 2147483647 h 334"/>
                <a:gd name="T98" fmla="*/ 2147483647 w 309"/>
                <a:gd name="T99" fmla="*/ 2147483647 h 334"/>
                <a:gd name="T100" fmla="*/ 2147483647 w 309"/>
                <a:gd name="T101" fmla="*/ 2147483647 h 334"/>
                <a:gd name="T102" fmla="*/ 2147483647 w 309"/>
                <a:gd name="T103" fmla="*/ 2147483647 h 334"/>
                <a:gd name="T104" fmla="*/ 2147483647 w 309"/>
                <a:gd name="T105" fmla="*/ 2147483647 h 334"/>
                <a:gd name="T106" fmla="*/ 2147483647 w 309"/>
                <a:gd name="T107" fmla="*/ 2147483647 h 334"/>
                <a:gd name="T108" fmla="*/ 2147483647 w 309"/>
                <a:gd name="T109" fmla="*/ 2147483647 h 334"/>
                <a:gd name="T110" fmla="*/ 2147483647 w 309"/>
                <a:gd name="T111" fmla="*/ 2147483647 h 334"/>
                <a:gd name="T112" fmla="*/ 2147483647 w 309"/>
                <a:gd name="T113" fmla="*/ 2147483647 h 334"/>
                <a:gd name="T114" fmla="*/ 2147483647 w 309"/>
                <a:gd name="T115" fmla="*/ 2147483647 h 3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9"/>
                <a:gd name="T175" fmla="*/ 0 h 334"/>
                <a:gd name="T176" fmla="*/ 309 w 309"/>
                <a:gd name="T177" fmla="*/ 334 h 3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9" h="334">
                  <a:moveTo>
                    <a:pt x="162" y="35"/>
                  </a:moveTo>
                  <a:lnTo>
                    <a:pt x="162" y="35"/>
                  </a:lnTo>
                  <a:lnTo>
                    <a:pt x="170" y="35"/>
                  </a:lnTo>
                  <a:lnTo>
                    <a:pt x="178" y="36"/>
                  </a:lnTo>
                  <a:lnTo>
                    <a:pt x="184" y="39"/>
                  </a:lnTo>
                  <a:lnTo>
                    <a:pt x="191" y="41"/>
                  </a:lnTo>
                  <a:lnTo>
                    <a:pt x="196" y="44"/>
                  </a:lnTo>
                  <a:lnTo>
                    <a:pt x="201" y="47"/>
                  </a:lnTo>
                  <a:lnTo>
                    <a:pt x="206" y="51"/>
                  </a:lnTo>
                  <a:lnTo>
                    <a:pt x="209" y="56"/>
                  </a:lnTo>
                  <a:lnTo>
                    <a:pt x="214" y="66"/>
                  </a:lnTo>
                  <a:lnTo>
                    <a:pt x="218" y="77"/>
                  </a:lnTo>
                  <a:lnTo>
                    <a:pt x="220" y="88"/>
                  </a:lnTo>
                  <a:lnTo>
                    <a:pt x="222" y="100"/>
                  </a:lnTo>
                  <a:lnTo>
                    <a:pt x="95" y="100"/>
                  </a:lnTo>
                  <a:lnTo>
                    <a:pt x="98" y="91"/>
                  </a:lnTo>
                  <a:lnTo>
                    <a:pt x="100" y="80"/>
                  </a:lnTo>
                  <a:lnTo>
                    <a:pt x="105" y="70"/>
                  </a:lnTo>
                  <a:lnTo>
                    <a:pt x="111" y="59"/>
                  </a:lnTo>
                  <a:lnTo>
                    <a:pt x="115" y="55"/>
                  </a:lnTo>
                  <a:lnTo>
                    <a:pt x="120" y="49"/>
                  </a:lnTo>
                  <a:lnTo>
                    <a:pt x="125" y="46"/>
                  </a:lnTo>
                  <a:lnTo>
                    <a:pt x="131" y="42"/>
                  </a:lnTo>
                  <a:lnTo>
                    <a:pt x="137" y="40"/>
                  </a:lnTo>
                  <a:lnTo>
                    <a:pt x="145" y="38"/>
                  </a:lnTo>
                  <a:lnTo>
                    <a:pt x="152" y="35"/>
                  </a:lnTo>
                  <a:lnTo>
                    <a:pt x="162" y="35"/>
                  </a:lnTo>
                  <a:close/>
                  <a:moveTo>
                    <a:pt x="309" y="133"/>
                  </a:moveTo>
                  <a:lnTo>
                    <a:pt x="309" y="133"/>
                  </a:lnTo>
                  <a:lnTo>
                    <a:pt x="309" y="117"/>
                  </a:lnTo>
                  <a:lnTo>
                    <a:pt x="307" y="102"/>
                  </a:lnTo>
                  <a:lnTo>
                    <a:pt x="305" y="88"/>
                  </a:lnTo>
                  <a:lnTo>
                    <a:pt x="301" y="75"/>
                  </a:lnTo>
                  <a:lnTo>
                    <a:pt x="295" y="63"/>
                  </a:lnTo>
                  <a:lnTo>
                    <a:pt x="289" y="52"/>
                  </a:lnTo>
                  <a:lnTo>
                    <a:pt x="281" y="43"/>
                  </a:lnTo>
                  <a:lnTo>
                    <a:pt x="273" y="33"/>
                  </a:lnTo>
                  <a:lnTo>
                    <a:pt x="263" y="26"/>
                  </a:lnTo>
                  <a:lnTo>
                    <a:pt x="253" y="19"/>
                  </a:lnTo>
                  <a:lnTo>
                    <a:pt x="241" y="13"/>
                  </a:lnTo>
                  <a:lnTo>
                    <a:pt x="228" y="9"/>
                  </a:lnTo>
                  <a:lnTo>
                    <a:pt x="214" y="5"/>
                  </a:lnTo>
                  <a:lnTo>
                    <a:pt x="198" y="2"/>
                  </a:lnTo>
                  <a:lnTo>
                    <a:pt x="182" y="1"/>
                  </a:lnTo>
                  <a:lnTo>
                    <a:pt x="165" y="0"/>
                  </a:lnTo>
                  <a:lnTo>
                    <a:pt x="145" y="1"/>
                  </a:lnTo>
                  <a:lnTo>
                    <a:pt x="126" y="3"/>
                  </a:lnTo>
                  <a:lnTo>
                    <a:pt x="109" y="5"/>
                  </a:lnTo>
                  <a:lnTo>
                    <a:pt x="93" y="10"/>
                  </a:lnTo>
                  <a:lnTo>
                    <a:pt x="78" y="16"/>
                  </a:lnTo>
                  <a:lnTo>
                    <a:pt x="64" y="23"/>
                  </a:lnTo>
                  <a:lnTo>
                    <a:pt x="53" y="30"/>
                  </a:lnTo>
                  <a:lnTo>
                    <a:pt x="42" y="40"/>
                  </a:lnTo>
                  <a:lnTo>
                    <a:pt x="32" y="50"/>
                  </a:lnTo>
                  <a:lnTo>
                    <a:pt x="24" y="61"/>
                  </a:lnTo>
                  <a:lnTo>
                    <a:pt x="16" y="74"/>
                  </a:lnTo>
                  <a:lnTo>
                    <a:pt x="11" y="88"/>
                  </a:lnTo>
                  <a:lnTo>
                    <a:pt x="6" y="104"/>
                  </a:lnTo>
                  <a:lnTo>
                    <a:pt x="2" y="120"/>
                  </a:lnTo>
                  <a:lnTo>
                    <a:pt x="1" y="137"/>
                  </a:lnTo>
                  <a:lnTo>
                    <a:pt x="0" y="156"/>
                  </a:lnTo>
                  <a:lnTo>
                    <a:pt x="1" y="177"/>
                  </a:lnTo>
                  <a:lnTo>
                    <a:pt x="4" y="196"/>
                  </a:lnTo>
                  <a:lnTo>
                    <a:pt x="8" y="214"/>
                  </a:lnTo>
                  <a:lnTo>
                    <a:pt x="13" y="231"/>
                  </a:lnTo>
                  <a:lnTo>
                    <a:pt x="21" y="247"/>
                  </a:lnTo>
                  <a:lnTo>
                    <a:pt x="29" y="261"/>
                  </a:lnTo>
                  <a:lnTo>
                    <a:pt x="39" y="275"/>
                  </a:lnTo>
                  <a:lnTo>
                    <a:pt x="51" y="287"/>
                  </a:lnTo>
                  <a:lnTo>
                    <a:pt x="63" y="297"/>
                  </a:lnTo>
                  <a:lnTo>
                    <a:pt x="78" y="307"/>
                  </a:lnTo>
                  <a:lnTo>
                    <a:pt x="93" y="316"/>
                  </a:lnTo>
                  <a:lnTo>
                    <a:pt x="110" y="322"/>
                  </a:lnTo>
                  <a:lnTo>
                    <a:pt x="129" y="327"/>
                  </a:lnTo>
                  <a:lnTo>
                    <a:pt x="148" y="331"/>
                  </a:lnTo>
                  <a:lnTo>
                    <a:pt x="169" y="333"/>
                  </a:lnTo>
                  <a:lnTo>
                    <a:pt x="191" y="334"/>
                  </a:lnTo>
                  <a:lnTo>
                    <a:pt x="210" y="334"/>
                  </a:lnTo>
                  <a:lnTo>
                    <a:pt x="227" y="332"/>
                  </a:lnTo>
                  <a:lnTo>
                    <a:pt x="243" y="329"/>
                  </a:lnTo>
                  <a:lnTo>
                    <a:pt x="258" y="327"/>
                  </a:lnTo>
                  <a:lnTo>
                    <a:pt x="282" y="321"/>
                  </a:lnTo>
                  <a:lnTo>
                    <a:pt x="297" y="316"/>
                  </a:lnTo>
                  <a:lnTo>
                    <a:pt x="303" y="314"/>
                  </a:lnTo>
                  <a:lnTo>
                    <a:pt x="303" y="272"/>
                  </a:lnTo>
                  <a:lnTo>
                    <a:pt x="294" y="275"/>
                  </a:lnTo>
                  <a:lnTo>
                    <a:pt x="281" y="279"/>
                  </a:lnTo>
                  <a:lnTo>
                    <a:pt x="265" y="282"/>
                  </a:lnTo>
                  <a:lnTo>
                    <a:pt x="246" y="285"/>
                  </a:lnTo>
                  <a:lnTo>
                    <a:pt x="226" y="286"/>
                  </a:lnTo>
                  <a:lnTo>
                    <a:pt x="209" y="285"/>
                  </a:lnTo>
                  <a:lnTo>
                    <a:pt x="194" y="282"/>
                  </a:lnTo>
                  <a:lnTo>
                    <a:pt x="180" y="278"/>
                  </a:lnTo>
                  <a:lnTo>
                    <a:pt x="166" y="273"/>
                  </a:lnTo>
                  <a:lnTo>
                    <a:pt x="154" y="265"/>
                  </a:lnTo>
                  <a:lnTo>
                    <a:pt x="145" y="258"/>
                  </a:lnTo>
                  <a:lnTo>
                    <a:pt x="135" y="248"/>
                  </a:lnTo>
                  <a:lnTo>
                    <a:pt x="126" y="239"/>
                  </a:lnTo>
                  <a:lnTo>
                    <a:pt x="119" y="228"/>
                  </a:lnTo>
                  <a:lnTo>
                    <a:pt x="114" y="216"/>
                  </a:lnTo>
                  <a:lnTo>
                    <a:pt x="108" y="203"/>
                  </a:lnTo>
                  <a:lnTo>
                    <a:pt x="104" y="192"/>
                  </a:lnTo>
                  <a:lnTo>
                    <a:pt x="101" y="178"/>
                  </a:lnTo>
                  <a:lnTo>
                    <a:pt x="98" y="165"/>
                  </a:lnTo>
                  <a:lnTo>
                    <a:pt x="97" y="152"/>
                  </a:lnTo>
                  <a:lnTo>
                    <a:pt x="95" y="139"/>
                  </a:lnTo>
                  <a:lnTo>
                    <a:pt x="309" y="139"/>
                  </a:lnTo>
                  <a:lnTo>
                    <a:pt x="309" y="133"/>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52" name="Freeform 36"/>
            <p:cNvSpPr>
              <a:spLocks/>
            </p:cNvSpPr>
            <p:nvPr/>
          </p:nvSpPr>
          <p:spPr bwMode="auto">
            <a:xfrm>
              <a:off x="7686675" y="893641"/>
              <a:ext cx="133350" cy="174625"/>
            </a:xfrm>
            <a:custGeom>
              <a:avLst/>
              <a:gdLst>
                <a:gd name="T0" fmla="*/ 2147483647 w 365"/>
                <a:gd name="T1" fmla="*/ 2147483647 h 475"/>
                <a:gd name="T2" fmla="*/ 2147483647 w 365"/>
                <a:gd name="T3" fmla="*/ 2147483647 h 475"/>
                <a:gd name="T4" fmla="*/ 2147483647 w 365"/>
                <a:gd name="T5" fmla="*/ 2147483647 h 475"/>
                <a:gd name="T6" fmla="*/ 2147483647 w 365"/>
                <a:gd name="T7" fmla="*/ 2147483647 h 475"/>
                <a:gd name="T8" fmla="*/ 2147483647 w 365"/>
                <a:gd name="T9" fmla="*/ 2147483647 h 475"/>
                <a:gd name="T10" fmla="*/ 2147483647 w 365"/>
                <a:gd name="T11" fmla="*/ 2147483647 h 475"/>
                <a:gd name="T12" fmla="*/ 2147483647 w 365"/>
                <a:gd name="T13" fmla="*/ 2147483647 h 475"/>
                <a:gd name="T14" fmla="*/ 2147483647 w 365"/>
                <a:gd name="T15" fmla="*/ 0 h 475"/>
                <a:gd name="T16" fmla="*/ 0 w 365"/>
                <a:gd name="T17" fmla="*/ 2147483647 h 475"/>
                <a:gd name="T18" fmla="*/ 2147483647 w 365"/>
                <a:gd name="T19" fmla="*/ 2147483647 h 475"/>
                <a:gd name="T20" fmla="*/ 2147483647 w 365"/>
                <a:gd name="T21" fmla="*/ 2147483647 h 475"/>
                <a:gd name="T22" fmla="*/ 2147483647 w 365"/>
                <a:gd name="T23" fmla="*/ 2147483647 h 475"/>
                <a:gd name="T24" fmla="*/ 2147483647 w 365"/>
                <a:gd name="T25" fmla="*/ 2147483647 h 475"/>
                <a:gd name="T26" fmla="*/ 2147483647 w 365"/>
                <a:gd name="T27" fmla="*/ 2147483647 h 475"/>
                <a:gd name="T28" fmla="*/ 2147483647 w 365"/>
                <a:gd name="T29" fmla="*/ 2147483647 h 475"/>
                <a:gd name="T30" fmla="*/ 2147483647 w 365"/>
                <a:gd name="T31" fmla="*/ 2147483647 h 475"/>
                <a:gd name="T32" fmla="*/ 2147483647 w 365"/>
                <a:gd name="T33" fmla="*/ 2147483647 h 475"/>
                <a:gd name="T34" fmla="*/ 2147483647 w 365"/>
                <a:gd name="T35" fmla="*/ 2147483647 h 475"/>
                <a:gd name="T36" fmla="*/ 2147483647 w 365"/>
                <a:gd name="T37" fmla="*/ 2147483647 h 475"/>
                <a:gd name="T38" fmla="*/ 2147483647 w 365"/>
                <a:gd name="T39" fmla="*/ 2147483647 h 475"/>
                <a:gd name="T40" fmla="*/ 2147483647 w 365"/>
                <a:gd name="T41" fmla="*/ 2147483647 h 475"/>
                <a:gd name="T42" fmla="*/ 2147483647 w 365"/>
                <a:gd name="T43" fmla="*/ 2147483647 h 475"/>
                <a:gd name="T44" fmla="*/ 2147483647 w 365"/>
                <a:gd name="T45" fmla="*/ 2147483647 h 475"/>
                <a:gd name="T46" fmla="*/ 2147483647 w 365"/>
                <a:gd name="T47" fmla="*/ 2147483647 h 475"/>
                <a:gd name="T48" fmla="*/ 2147483647 w 365"/>
                <a:gd name="T49" fmla="*/ 2147483647 h 475"/>
                <a:gd name="T50" fmla="*/ 2147483647 w 365"/>
                <a:gd name="T51" fmla="*/ 2147483647 h 475"/>
                <a:gd name="T52" fmla="*/ 2147483647 w 365"/>
                <a:gd name="T53" fmla="*/ 2147483647 h 475"/>
                <a:gd name="T54" fmla="*/ 2147483647 w 365"/>
                <a:gd name="T55" fmla="*/ 2147483647 h 475"/>
                <a:gd name="T56" fmla="*/ 2147483647 w 365"/>
                <a:gd name="T57" fmla="*/ 2147483647 h 475"/>
                <a:gd name="T58" fmla="*/ 2147483647 w 365"/>
                <a:gd name="T59" fmla="*/ 2147483647 h 475"/>
                <a:gd name="T60" fmla="*/ 2147483647 w 365"/>
                <a:gd name="T61" fmla="*/ 2147483647 h 475"/>
                <a:gd name="T62" fmla="*/ 2147483647 w 365"/>
                <a:gd name="T63" fmla="*/ 2147483647 h 475"/>
                <a:gd name="T64" fmla="*/ 2147483647 w 365"/>
                <a:gd name="T65" fmla="*/ 2147483647 h 475"/>
                <a:gd name="T66" fmla="*/ 2147483647 w 365"/>
                <a:gd name="T67" fmla="*/ 2147483647 h 475"/>
                <a:gd name="T68" fmla="*/ 2147483647 w 365"/>
                <a:gd name="T69" fmla="*/ 2147483647 h 475"/>
                <a:gd name="T70" fmla="*/ 2147483647 w 365"/>
                <a:gd name="T71" fmla="*/ 2147483647 h 475"/>
                <a:gd name="T72" fmla="*/ 2147483647 w 365"/>
                <a:gd name="T73" fmla="*/ 2147483647 h 475"/>
                <a:gd name="T74" fmla="*/ 2147483647 w 365"/>
                <a:gd name="T75" fmla="*/ 2147483647 h 475"/>
                <a:gd name="T76" fmla="*/ 2147483647 w 365"/>
                <a:gd name="T77" fmla="*/ 2147483647 h 475"/>
                <a:gd name="T78" fmla="*/ 2147483647 w 365"/>
                <a:gd name="T79" fmla="*/ 2147483647 h 475"/>
                <a:gd name="T80" fmla="*/ 2147483647 w 365"/>
                <a:gd name="T81" fmla="*/ 2147483647 h 47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5"/>
                <a:gd name="T124" fmla="*/ 0 h 475"/>
                <a:gd name="T125" fmla="*/ 365 w 365"/>
                <a:gd name="T126" fmla="*/ 475 h 47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5" h="475">
                  <a:moveTo>
                    <a:pt x="266" y="149"/>
                  </a:moveTo>
                  <a:lnTo>
                    <a:pt x="266" y="149"/>
                  </a:lnTo>
                  <a:lnTo>
                    <a:pt x="255" y="150"/>
                  </a:lnTo>
                  <a:lnTo>
                    <a:pt x="244" y="151"/>
                  </a:lnTo>
                  <a:lnTo>
                    <a:pt x="233" y="153"/>
                  </a:lnTo>
                  <a:lnTo>
                    <a:pt x="224" y="157"/>
                  </a:lnTo>
                  <a:lnTo>
                    <a:pt x="214" y="160"/>
                  </a:lnTo>
                  <a:lnTo>
                    <a:pt x="206" y="164"/>
                  </a:lnTo>
                  <a:lnTo>
                    <a:pt x="197" y="168"/>
                  </a:lnTo>
                  <a:lnTo>
                    <a:pt x="189" y="174"/>
                  </a:lnTo>
                  <a:lnTo>
                    <a:pt x="176" y="184"/>
                  </a:lnTo>
                  <a:lnTo>
                    <a:pt x="164" y="196"/>
                  </a:lnTo>
                  <a:lnTo>
                    <a:pt x="154" y="208"/>
                  </a:lnTo>
                  <a:lnTo>
                    <a:pt x="147" y="220"/>
                  </a:lnTo>
                  <a:lnTo>
                    <a:pt x="147" y="0"/>
                  </a:lnTo>
                  <a:lnTo>
                    <a:pt x="139" y="2"/>
                  </a:lnTo>
                  <a:lnTo>
                    <a:pt x="0" y="19"/>
                  </a:lnTo>
                  <a:lnTo>
                    <a:pt x="0" y="43"/>
                  </a:lnTo>
                  <a:lnTo>
                    <a:pt x="7" y="43"/>
                  </a:lnTo>
                  <a:lnTo>
                    <a:pt x="21" y="45"/>
                  </a:lnTo>
                  <a:lnTo>
                    <a:pt x="32" y="47"/>
                  </a:lnTo>
                  <a:lnTo>
                    <a:pt x="42" y="51"/>
                  </a:lnTo>
                  <a:lnTo>
                    <a:pt x="45" y="53"/>
                  </a:lnTo>
                  <a:lnTo>
                    <a:pt x="48" y="55"/>
                  </a:lnTo>
                  <a:lnTo>
                    <a:pt x="52" y="58"/>
                  </a:lnTo>
                  <a:lnTo>
                    <a:pt x="54" y="62"/>
                  </a:lnTo>
                  <a:lnTo>
                    <a:pt x="57" y="71"/>
                  </a:lnTo>
                  <a:lnTo>
                    <a:pt x="58" y="83"/>
                  </a:lnTo>
                  <a:lnTo>
                    <a:pt x="59" y="98"/>
                  </a:lnTo>
                  <a:lnTo>
                    <a:pt x="59" y="475"/>
                  </a:lnTo>
                  <a:lnTo>
                    <a:pt x="147" y="475"/>
                  </a:lnTo>
                  <a:lnTo>
                    <a:pt x="147" y="313"/>
                  </a:lnTo>
                  <a:lnTo>
                    <a:pt x="147" y="302"/>
                  </a:lnTo>
                  <a:lnTo>
                    <a:pt x="149" y="291"/>
                  </a:lnTo>
                  <a:lnTo>
                    <a:pt x="151" y="281"/>
                  </a:lnTo>
                  <a:lnTo>
                    <a:pt x="154" y="271"/>
                  </a:lnTo>
                  <a:lnTo>
                    <a:pt x="158" y="261"/>
                  </a:lnTo>
                  <a:lnTo>
                    <a:pt x="163" y="253"/>
                  </a:lnTo>
                  <a:lnTo>
                    <a:pt x="168" y="244"/>
                  </a:lnTo>
                  <a:lnTo>
                    <a:pt x="173" y="237"/>
                  </a:lnTo>
                  <a:lnTo>
                    <a:pt x="180" y="230"/>
                  </a:lnTo>
                  <a:lnTo>
                    <a:pt x="186" y="224"/>
                  </a:lnTo>
                  <a:lnTo>
                    <a:pt x="193" y="220"/>
                  </a:lnTo>
                  <a:lnTo>
                    <a:pt x="200" y="214"/>
                  </a:lnTo>
                  <a:lnTo>
                    <a:pt x="208" y="211"/>
                  </a:lnTo>
                  <a:lnTo>
                    <a:pt x="214" y="209"/>
                  </a:lnTo>
                  <a:lnTo>
                    <a:pt x="222" y="207"/>
                  </a:lnTo>
                  <a:lnTo>
                    <a:pt x="229" y="207"/>
                  </a:lnTo>
                  <a:lnTo>
                    <a:pt x="238" y="207"/>
                  </a:lnTo>
                  <a:lnTo>
                    <a:pt x="245" y="208"/>
                  </a:lnTo>
                  <a:lnTo>
                    <a:pt x="251" y="210"/>
                  </a:lnTo>
                  <a:lnTo>
                    <a:pt x="257" y="213"/>
                  </a:lnTo>
                  <a:lnTo>
                    <a:pt x="262" y="216"/>
                  </a:lnTo>
                  <a:lnTo>
                    <a:pt x="265" y="220"/>
                  </a:lnTo>
                  <a:lnTo>
                    <a:pt x="269" y="224"/>
                  </a:lnTo>
                  <a:lnTo>
                    <a:pt x="272" y="229"/>
                  </a:lnTo>
                  <a:lnTo>
                    <a:pt x="275" y="240"/>
                  </a:lnTo>
                  <a:lnTo>
                    <a:pt x="277" y="251"/>
                  </a:lnTo>
                  <a:lnTo>
                    <a:pt x="277" y="264"/>
                  </a:lnTo>
                  <a:lnTo>
                    <a:pt x="277" y="275"/>
                  </a:lnTo>
                  <a:lnTo>
                    <a:pt x="277" y="475"/>
                  </a:lnTo>
                  <a:lnTo>
                    <a:pt x="365" y="475"/>
                  </a:lnTo>
                  <a:lnTo>
                    <a:pt x="365" y="266"/>
                  </a:lnTo>
                  <a:lnTo>
                    <a:pt x="365" y="251"/>
                  </a:lnTo>
                  <a:lnTo>
                    <a:pt x="364" y="232"/>
                  </a:lnTo>
                  <a:lnTo>
                    <a:pt x="363" y="223"/>
                  </a:lnTo>
                  <a:lnTo>
                    <a:pt x="360" y="213"/>
                  </a:lnTo>
                  <a:lnTo>
                    <a:pt x="357" y="204"/>
                  </a:lnTo>
                  <a:lnTo>
                    <a:pt x="353" y="194"/>
                  </a:lnTo>
                  <a:lnTo>
                    <a:pt x="348" y="185"/>
                  </a:lnTo>
                  <a:lnTo>
                    <a:pt x="341" y="177"/>
                  </a:lnTo>
                  <a:lnTo>
                    <a:pt x="333" y="169"/>
                  </a:lnTo>
                  <a:lnTo>
                    <a:pt x="323" y="163"/>
                  </a:lnTo>
                  <a:lnTo>
                    <a:pt x="312" y="158"/>
                  </a:lnTo>
                  <a:lnTo>
                    <a:pt x="300" y="153"/>
                  </a:lnTo>
                  <a:lnTo>
                    <a:pt x="284" y="150"/>
                  </a:lnTo>
                  <a:lnTo>
                    <a:pt x="266" y="149"/>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53" name="Freeform 38"/>
            <p:cNvSpPr>
              <a:spLocks noEditPoints="1"/>
            </p:cNvSpPr>
            <p:nvPr/>
          </p:nvSpPr>
          <p:spPr bwMode="auto">
            <a:xfrm>
              <a:off x="7850188" y="949204"/>
              <a:ext cx="114300" cy="120650"/>
            </a:xfrm>
            <a:custGeom>
              <a:avLst/>
              <a:gdLst>
                <a:gd name="T0" fmla="*/ 2147483647 w 310"/>
                <a:gd name="T1" fmla="*/ 2147483647 h 334"/>
                <a:gd name="T2" fmla="*/ 2147483647 w 310"/>
                <a:gd name="T3" fmla="*/ 2147483647 h 334"/>
                <a:gd name="T4" fmla="*/ 2147483647 w 310"/>
                <a:gd name="T5" fmla="*/ 2147483647 h 334"/>
                <a:gd name="T6" fmla="*/ 2147483647 w 310"/>
                <a:gd name="T7" fmla="*/ 2147483647 h 334"/>
                <a:gd name="T8" fmla="*/ 2147483647 w 310"/>
                <a:gd name="T9" fmla="*/ 2147483647 h 334"/>
                <a:gd name="T10" fmla="*/ 2147483647 w 310"/>
                <a:gd name="T11" fmla="*/ 2147483647 h 334"/>
                <a:gd name="T12" fmla="*/ 2147483647 w 310"/>
                <a:gd name="T13" fmla="*/ 2147483647 h 334"/>
                <a:gd name="T14" fmla="*/ 2147483647 w 310"/>
                <a:gd name="T15" fmla="*/ 2147483647 h 334"/>
                <a:gd name="T16" fmla="*/ 2147483647 w 310"/>
                <a:gd name="T17" fmla="*/ 2147483647 h 334"/>
                <a:gd name="T18" fmla="*/ 2147483647 w 310"/>
                <a:gd name="T19" fmla="*/ 2147483647 h 334"/>
                <a:gd name="T20" fmla="*/ 2147483647 w 310"/>
                <a:gd name="T21" fmla="*/ 2147483647 h 334"/>
                <a:gd name="T22" fmla="*/ 2147483647 w 310"/>
                <a:gd name="T23" fmla="*/ 2147483647 h 334"/>
                <a:gd name="T24" fmla="*/ 2147483647 w 310"/>
                <a:gd name="T25" fmla="*/ 2147483647 h 334"/>
                <a:gd name="T26" fmla="*/ 2147483647 w 310"/>
                <a:gd name="T27" fmla="*/ 2147483647 h 334"/>
                <a:gd name="T28" fmla="*/ 2147483647 w 310"/>
                <a:gd name="T29" fmla="*/ 2147483647 h 334"/>
                <a:gd name="T30" fmla="*/ 2147483647 w 310"/>
                <a:gd name="T31" fmla="*/ 2147483647 h 334"/>
                <a:gd name="T32" fmla="*/ 2147483647 w 310"/>
                <a:gd name="T33" fmla="*/ 2147483647 h 334"/>
                <a:gd name="T34" fmla="*/ 2147483647 w 310"/>
                <a:gd name="T35" fmla="*/ 2147483647 h 334"/>
                <a:gd name="T36" fmla="*/ 2147483647 w 310"/>
                <a:gd name="T37" fmla="*/ 2147483647 h 334"/>
                <a:gd name="T38" fmla="*/ 2147483647 w 310"/>
                <a:gd name="T39" fmla="*/ 2147483647 h 334"/>
                <a:gd name="T40" fmla="*/ 2147483647 w 310"/>
                <a:gd name="T41" fmla="*/ 2147483647 h 334"/>
                <a:gd name="T42" fmla="*/ 2147483647 w 310"/>
                <a:gd name="T43" fmla="*/ 2147483647 h 334"/>
                <a:gd name="T44" fmla="*/ 2147483647 w 310"/>
                <a:gd name="T45" fmla="*/ 2147483647 h 334"/>
                <a:gd name="T46" fmla="*/ 2147483647 w 310"/>
                <a:gd name="T47" fmla="*/ 0 h 334"/>
                <a:gd name="T48" fmla="*/ 2147483647 w 310"/>
                <a:gd name="T49" fmla="*/ 2147483647 h 334"/>
                <a:gd name="T50" fmla="*/ 2147483647 w 310"/>
                <a:gd name="T51" fmla="*/ 2147483647 h 334"/>
                <a:gd name="T52" fmla="*/ 2147483647 w 310"/>
                <a:gd name="T53" fmla="*/ 2147483647 h 334"/>
                <a:gd name="T54" fmla="*/ 2147483647 w 310"/>
                <a:gd name="T55" fmla="*/ 2147483647 h 334"/>
                <a:gd name="T56" fmla="*/ 2147483647 w 310"/>
                <a:gd name="T57" fmla="*/ 2147483647 h 334"/>
                <a:gd name="T58" fmla="*/ 2147483647 w 310"/>
                <a:gd name="T59" fmla="*/ 2147483647 h 334"/>
                <a:gd name="T60" fmla="*/ 2147483647 w 310"/>
                <a:gd name="T61" fmla="*/ 2147483647 h 334"/>
                <a:gd name="T62" fmla="*/ 0 w 310"/>
                <a:gd name="T63" fmla="*/ 2147483647 h 334"/>
                <a:gd name="T64" fmla="*/ 2147483647 w 310"/>
                <a:gd name="T65" fmla="*/ 2147483647 h 334"/>
                <a:gd name="T66" fmla="*/ 2147483647 w 310"/>
                <a:gd name="T67" fmla="*/ 2147483647 h 334"/>
                <a:gd name="T68" fmla="*/ 2147483647 w 310"/>
                <a:gd name="T69" fmla="*/ 2147483647 h 334"/>
                <a:gd name="T70" fmla="*/ 2147483647 w 310"/>
                <a:gd name="T71" fmla="*/ 2147483647 h 334"/>
                <a:gd name="T72" fmla="*/ 2147483647 w 310"/>
                <a:gd name="T73" fmla="*/ 2147483647 h 334"/>
                <a:gd name="T74" fmla="*/ 2147483647 w 310"/>
                <a:gd name="T75" fmla="*/ 2147483647 h 334"/>
                <a:gd name="T76" fmla="*/ 2147483647 w 310"/>
                <a:gd name="T77" fmla="*/ 2147483647 h 334"/>
                <a:gd name="T78" fmla="*/ 2147483647 w 310"/>
                <a:gd name="T79" fmla="*/ 2147483647 h 334"/>
                <a:gd name="T80" fmla="*/ 2147483647 w 310"/>
                <a:gd name="T81" fmla="*/ 2147483647 h 334"/>
                <a:gd name="T82" fmla="*/ 2147483647 w 310"/>
                <a:gd name="T83" fmla="*/ 2147483647 h 334"/>
                <a:gd name="T84" fmla="*/ 2147483647 w 310"/>
                <a:gd name="T85" fmla="*/ 2147483647 h 334"/>
                <a:gd name="T86" fmla="*/ 2147483647 w 310"/>
                <a:gd name="T87" fmla="*/ 2147483647 h 334"/>
                <a:gd name="T88" fmla="*/ 2147483647 w 310"/>
                <a:gd name="T89" fmla="*/ 2147483647 h 334"/>
                <a:gd name="T90" fmla="*/ 2147483647 w 310"/>
                <a:gd name="T91" fmla="*/ 2147483647 h 334"/>
                <a:gd name="T92" fmla="*/ 2147483647 w 310"/>
                <a:gd name="T93" fmla="*/ 2147483647 h 334"/>
                <a:gd name="T94" fmla="*/ 2147483647 w 310"/>
                <a:gd name="T95" fmla="*/ 2147483647 h 334"/>
                <a:gd name="T96" fmla="*/ 2147483647 w 310"/>
                <a:gd name="T97" fmla="*/ 2147483647 h 334"/>
                <a:gd name="T98" fmla="*/ 2147483647 w 310"/>
                <a:gd name="T99" fmla="*/ 2147483647 h 334"/>
                <a:gd name="T100" fmla="*/ 2147483647 w 310"/>
                <a:gd name="T101" fmla="*/ 2147483647 h 334"/>
                <a:gd name="T102" fmla="*/ 2147483647 w 310"/>
                <a:gd name="T103" fmla="*/ 2147483647 h 334"/>
                <a:gd name="T104" fmla="*/ 2147483647 w 310"/>
                <a:gd name="T105" fmla="*/ 2147483647 h 334"/>
                <a:gd name="T106" fmla="*/ 2147483647 w 310"/>
                <a:gd name="T107" fmla="*/ 2147483647 h 334"/>
                <a:gd name="T108" fmla="*/ 2147483647 w 310"/>
                <a:gd name="T109" fmla="*/ 2147483647 h 334"/>
                <a:gd name="T110" fmla="*/ 2147483647 w 310"/>
                <a:gd name="T111" fmla="*/ 2147483647 h 334"/>
                <a:gd name="T112" fmla="*/ 2147483647 w 310"/>
                <a:gd name="T113" fmla="*/ 2147483647 h 334"/>
                <a:gd name="T114" fmla="*/ 2147483647 w 310"/>
                <a:gd name="T115" fmla="*/ 2147483647 h 3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0"/>
                <a:gd name="T175" fmla="*/ 0 h 334"/>
                <a:gd name="T176" fmla="*/ 310 w 310"/>
                <a:gd name="T177" fmla="*/ 334 h 3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0" h="334">
                  <a:moveTo>
                    <a:pt x="162" y="35"/>
                  </a:moveTo>
                  <a:lnTo>
                    <a:pt x="162" y="35"/>
                  </a:lnTo>
                  <a:lnTo>
                    <a:pt x="170" y="35"/>
                  </a:lnTo>
                  <a:lnTo>
                    <a:pt x="178" y="36"/>
                  </a:lnTo>
                  <a:lnTo>
                    <a:pt x="184" y="39"/>
                  </a:lnTo>
                  <a:lnTo>
                    <a:pt x="190" y="41"/>
                  </a:lnTo>
                  <a:lnTo>
                    <a:pt x="196" y="44"/>
                  </a:lnTo>
                  <a:lnTo>
                    <a:pt x="201" y="47"/>
                  </a:lnTo>
                  <a:lnTo>
                    <a:pt x="205" y="51"/>
                  </a:lnTo>
                  <a:lnTo>
                    <a:pt x="209" y="56"/>
                  </a:lnTo>
                  <a:lnTo>
                    <a:pt x="215" y="66"/>
                  </a:lnTo>
                  <a:lnTo>
                    <a:pt x="218" y="77"/>
                  </a:lnTo>
                  <a:lnTo>
                    <a:pt x="220" y="88"/>
                  </a:lnTo>
                  <a:lnTo>
                    <a:pt x="221" y="100"/>
                  </a:lnTo>
                  <a:lnTo>
                    <a:pt x="96" y="100"/>
                  </a:lnTo>
                  <a:lnTo>
                    <a:pt x="97" y="91"/>
                  </a:lnTo>
                  <a:lnTo>
                    <a:pt x="101" y="80"/>
                  </a:lnTo>
                  <a:lnTo>
                    <a:pt x="105" y="70"/>
                  </a:lnTo>
                  <a:lnTo>
                    <a:pt x="111" y="59"/>
                  </a:lnTo>
                  <a:lnTo>
                    <a:pt x="116" y="55"/>
                  </a:lnTo>
                  <a:lnTo>
                    <a:pt x="120" y="49"/>
                  </a:lnTo>
                  <a:lnTo>
                    <a:pt x="125" y="46"/>
                  </a:lnTo>
                  <a:lnTo>
                    <a:pt x="131" y="42"/>
                  </a:lnTo>
                  <a:lnTo>
                    <a:pt x="137" y="40"/>
                  </a:lnTo>
                  <a:lnTo>
                    <a:pt x="144" y="38"/>
                  </a:lnTo>
                  <a:lnTo>
                    <a:pt x="153" y="35"/>
                  </a:lnTo>
                  <a:lnTo>
                    <a:pt x="162" y="35"/>
                  </a:lnTo>
                  <a:close/>
                  <a:moveTo>
                    <a:pt x="310" y="133"/>
                  </a:moveTo>
                  <a:lnTo>
                    <a:pt x="310" y="133"/>
                  </a:lnTo>
                  <a:lnTo>
                    <a:pt x="309" y="117"/>
                  </a:lnTo>
                  <a:lnTo>
                    <a:pt x="307" y="102"/>
                  </a:lnTo>
                  <a:lnTo>
                    <a:pt x="305" y="88"/>
                  </a:lnTo>
                  <a:lnTo>
                    <a:pt x="300" y="75"/>
                  </a:lnTo>
                  <a:lnTo>
                    <a:pt x="295" y="63"/>
                  </a:lnTo>
                  <a:lnTo>
                    <a:pt x="289" y="52"/>
                  </a:lnTo>
                  <a:lnTo>
                    <a:pt x="281" y="43"/>
                  </a:lnTo>
                  <a:lnTo>
                    <a:pt x="273" y="33"/>
                  </a:lnTo>
                  <a:lnTo>
                    <a:pt x="263" y="26"/>
                  </a:lnTo>
                  <a:lnTo>
                    <a:pt x="252" y="19"/>
                  </a:lnTo>
                  <a:lnTo>
                    <a:pt x="241" y="13"/>
                  </a:lnTo>
                  <a:lnTo>
                    <a:pt x="228" y="9"/>
                  </a:lnTo>
                  <a:lnTo>
                    <a:pt x="214" y="5"/>
                  </a:lnTo>
                  <a:lnTo>
                    <a:pt x="198" y="2"/>
                  </a:lnTo>
                  <a:lnTo>
                    <a:pt x="182" y="1"/>
                  </a:lnTo>
                  <a:lnTo>
                    <a:pt x="165" y="0"/>
                  </a:lnTo>
                  <a:lnTo>
                    <a:pt x="144" y="1"/>
                  </a:lnTo>
                  <a:lnTo>
                    <a:pt x="126" y="3"/>
                  </a:lnTo>
                  <a:lnTo>
                    <a:pt x="109" y="5"/>
                  </a:lnTo>
                  <a:lnTo>
                    <a:pt x="93" y="10"/>
                  </a:lnTo>
                  <a:lnTo>
                    <a:pt x="78" y="16"/>
                  </a:lnTo>
                  <a:lnTo>
                    <a:pt x="64" y="23"/>
                  </a:lnTo>
                  <a:lnTo>
                    <a:pt x="53" y="30"/>
                  </a:lnTo>
                  <a:lnTo>
                    <a:pt x="42" y="40"/>
                  </a:lnTo>
                  <a:lnTo>
                    <a:pt x="32" y="50"/>
                  </a:lnTo>
                  <a:lnTo>
                    <a:pt x="24" y="61"/>
                  </a:lnTo>
                  <a:lnTo>
                    <a:pt x="16" y="74"/>
                  </a:lnTo>
                  <a:lnTo>
                    <a:pt x="11" y="88"/>
                  </a:lnTo>
                  <a:lnTo>
                    <a:pt x="7" y="104"/>
                  </a:lnTo>
                  <a:lnTo>
                    <a:pt x="3" y="120"/>
                  </a:lnTo>
                  <a:lnTo>
                    <a:pt x="1" y="137"/>
                  </a:lnTo>
                  <a:lnTo>
                    <a:pt x="0" y="156"/>
                  </a:lnTo>
                  <a:lnTo>
                    <a:pt x="1" y="177"/>
                  </a:lnTo>
                  <a:lnTo>
                    <a:pt x="3" y="196"/>
                  </a:lnTo>
                  <a:lnTo>
                    <a:pt x="8" y="214"/>
                  </a:lnTo>
                  <a:lnTo>
                    <a:pt x="13" y="231"/>
                  </a:lnTo>
                  <a:lnTo>
                    <a:pt x="20" y="247"/>
                  </a:lnTo>
                  <a:lnTo>
                    <a:pt x="29" y="261"/>
                  </a:lnTo>
                  <a:lnTo>
                    <a:pt x="40" y="275"/>
                  </a:lnTo>
                  <a:lnTo>
                    <a:pt x="51" y="287"/>
                  </a:lnTo>
                  <a:lnTo>
                    <a:pt x="64" y="297"/>
                  </a:lnTo>
                  <a:lnTo>
                    <a:pt x="78" y="307"/>
                  </a:lnTo>
                  <a:lnTo>
                    <a:pt x="94" y="316"/>
                  </a:lnTo>
                  <a:lnTo>
                    <a:pt x="110" y="322"/>
                  </a:lnTo>
                  <a:lnTo>
                    <a:pt x="129" y="327"/>
                  </a:lnTo>
                  <a:lnTo>
                    <a:pt x="149" y="331"/>
                  </a:lnTo>
                  <a:lnTo>
                    <a:pt x="169" y="333"/>
                  </a:lnTo>
                  <a:lnTo>
                    <a:pt x="190" y="334"/>
                  </a:lnTo>
                  <a:lnTo>
                    <a:pt x="210" y="334"/>
                  </a:lnTo>
                  <a:lnTo>
                    <a:pt x="227" y="332"/>
                  </a:lnTo>
                  <a:lnTo>
                    <a:pt x="244" y="329"/>
                  </a:lnTo>
                  <a:lnTo>
                    <a:pt x="258" y="327"/>
                  </a:lnTo>
                  <a:lnTo>
                    <a:pt x="282" y="321"/>
                  </a:lnTo>
                  <a:lnTo>
                    <a:pt x="297" y="316"/>
                  </a:lnTo>
                  <a:lnTo>
                    <a:pt x="303" y="314"/>
                  </a:lnTo>
                  <a:lnTo>
                    <a:pt x="303" y="272"/>
                  </a:lnTo>
                  <a:lnTo>
                    <a:pt x="294" y="275"/>
                  </a:lnTo>
                  <a:lnTo>
                    <a:pt x="281" y="279"/>
                  </a:lnTo>
                  <a:lnTo>
                    <a:pt x="265" y="282"/>
                  </a:lnTo>
                  <a:lnTo>
                    <a:pt x="247" y="285"/>
                  </a:lnTo>
                  <a:lnTo>
                    <a:pt x="226" y="286"/>
                  </a:lnTo>
                  <a:lnTo>
                    <a:pt x="210" y="285"/>
                  </a:lnTo>
                  <a:lnTo>
                    <a:pt x="194" y="282"/>
                  </a:lnTo>
                  <a:lnTo>
                    <a:pt x="180" y="278"/>
                  </a:lnTo>
                  <a:lnTo>
                    <a:pt x="167" y="273"/>
                  </a:lnTo>
                  <a:lnTo>
                    <a:pt x="155" y="265"/>
                  </a:lnTo>
                  <a:lnTo>
                    <a:pt x="144" y="258"/>
                  </a:lnTo>
                  <a:lnTo>
                    <a:pt x="135" y="248"/>
                  </a:lnTo>
                  <a:lnTo>
                    <a:pt x="126" y="239"/>
                  </a:lnTo>
                  <a:lnTo>
                    <a:pt x="120" y="228"/>
                  </a:lnTo>
                  <a:lnTo>
                    <a:pt x="113" y="216"/>
                  </a:lnTo>
                  <a:lnTo>
                    <a:pt x="108" y="203"/>
                  </a:lnTo>
                  <a:lnTo>
                    <a:pt x="104" y="192"/>
                  </a:lnTo>
                  <a:lnTo>
                    <a:pt x="101" y="178"/>
                  </a:lnTo>
                  <a:lnTo>
                    <a:pt x="98" y="165"/>
                  </a:lnTo>
                  <a:lnTo>
                    <a:pt x="96" y="152"/>
                  </a:lnTo>
                  <a:lnTo>
                    <a:pt x="95" y="139"/>
                  </a:lnTo>
                  <a:lnTo>
                    <a:pt x="310" y="139"/>
                  </a:lnTo>
                  <a:lnTo>
                    <a:pt x="310" y="133"/>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54" name="Freeform 41"/>
            <p:cNvSpPr>
              <a:spLocks/>
            </p:cNvSpPr>
            <p:nvPr/>
          </p:nvSpPr>
          <p:spPr bwMode="auto">
            <a:xfrm>
              <a:off x="7583488" y="915866"/>
              <a:ext cx="88900" cy="153988"/>
            </a:xfrm>
            <a:custGeom>
              <a:avLst/>
              <a:gdLst>
                <a:gd name="T0" fmla="*/ 2147483647 w 245"/>
                <a:gd name="T1" fmla="*/ 0 h 426"/>
                <a:gd name="T2" fmla="*/ 2147483647 w 245"/>
                <a:gd name="T3" fmla="*/ 0 h 426"/>
                <a:gd name="T4" fmla="*/ 2147483647 w 245"/>
                <a:gd name="T5" fmla="*/ 2147483647 h 426"/>
                <a:gd name="T6" fmla="*/ 2147483647 w 245"/>
                <a:gd name="T7" fmla="*/ 2147483647 h 426"/>
                <a:gd name="T8" fmla="*/ 0 w 245"/>
                <a:gd name="T9" fmla="*/ 2147483647 h 426"/>
                <a:gd name="T10" fmla="*/ 0 w 245"/>
                <a:gd name="T11" fmla="*/ 2147483647 h 426"/>
                <a:gd name="T12" fmla="*/ 0 w 245"/>
                <a:gd name="T13" fmla="*/ 2147483647 h 426"/>
                <a:gd name="T14" fmla="*/ 2147483647 w 245"/>
                <a:gd name="T15" fmla="*/ 2147483647 h 426"/>
                <a:gd name="T16" fmla="*/ 2147483647 w 245"/>
                <a:gd name="T17" fmla="*/ 2147483647 h 426"/>
                <a:gd name="T18" fmla="*/ 2147483647 w 245"/>
                <a:gd name="T19" fmla="*/ 2147483647 h 426"/>
                <a:gd name="T20" fmla="*/ 2147483647 w 245"/>
                <a:gd name="T21" fmla="*/ 2147483647 h 426"/>
                <a:gd name="T22" fmla="*/ 2147483647 w 245"/>
                <a:gd name="T23" fmla="*/ 2147483647 h 426"/>
                <a:gd name="T24" fmla="*/ 2147483647 w 245"/>
                <a:gd name="T25" fmla="*/ 2147483647 h 426"/>
                <a:gd name="T26" fmla="*/ 2147483647 w 245"/>
                <a:gd name="T27" fmla="*/ 2147483647 h 426"/>
                <a:gd name="T28" fmla="*/ 2147483647 w 245"/>
                <a:gd name="T29" fmla="*/ 2147483647 h 426"/>
                <a:gd name="T30" fmla="*/ 2147483647 w 245"/>
                <a:gd name="T31" fmla="*/ 2147483647 h 426"/>
                <a:gd name="T32" fmla="*/ 2147483647 w 245"/>
                <a:gd name="T33" fmla="*/ 2147483647 h 426"/>
                <a:gd name="T34" fmla="*/ 2147483647 w 245"/>
                <a:gd name="T35" fmla="*/ 2147483647 h 426"/>
                <a:gd name="T36" fmla="*/ 2147483647 w 245"/>
                <a:gd name="T37" fmla="*/ 2147483647 h 426"/>
                <a:gd name="T38" fmla="*/ 2147483647 w 245"/>
                <a:gd name="T39" fmla="*/ 2147483647 h 426"/>
                <a:gd name="T40" fmla="*/ 2147483647 w 245"/>
                <a:gd name="T41" fmla="*/ 2147483647 h 426"/>
                <a:gd name="T42" fmla="*/ 2147483647 w 245"/>
                <a:gd name="T43" fmla="*/ 2147483647 h 426"/>
                <a:gd name="T44" fmla="*/ 2147483647 w 245"/>
                <a:gd name="T45" fmla="*/ 2147483647 h 426"/>
                <a:gd name="T46" fmla="*/ 2147483647 w 245"/>
                <a:gd name="T47" fmla="*/ 2147483647 h 426"/>
                <a:gd name="T48" fmla="*/ 2147483647 w 245"/>
                <a:gd name="T49" fmla="*/ 2147483647 h 426"/>
                <a:gd name="T50" fmla="*/ 2147483647 w 245"/>
                <a:gd name="T51" fmla="*/ 2147483647 h 426"/>
                <a:gd name="T52" fmla="*/ 2147483647 w 245"/>
                <a:gd name="T53" fmla="*/ 2147483647 h 426"/>
                <a:gd name="T54" fmla="*/ 2147483647 w 245"/>
                <a:gd name="T55" fmla="*/ 2147483647 h 426"/>
                <a:gd name="T56" fmla="*/ 2147483647 w 245"/>
                <a:gd name="T57" fmla="*/ 2147483647 h 426"/>
                <a:gd name="T58" fmla="*/ 2147483647 w 245"/>
                <a:gd name="T59" fmla="*/ 2147483647 h 426"/>
                <a:gd name="T60" fmla="*/ 2147483647 w 245"/>
                <a:gd name="T61" fmla="*/ 2147483647 h 426"/>
                <a:gd name="T62" fmla="*/ 2147483647 w 245"/>
                <a:gd name="T63" fmla="*/ 2147483647 h 426"/>
                <a:gd name="T64" fmla="*/ 2147483647 w 245"/>
                <a:gd name="T65" fmla="*/ 2147483647 h 426"/>
                <a:gd name="T66" fmla="*/ 2147483647 w 245"/>
                <a:gd name="T67" fmla="*/ 2147483647 h 426"/>
                <a:gd name="T68" fmla="*/ 2147483647 w 245"/>
                <a:gd name="T69" fmla="*/ 2147483647 h 426"/>
                <a:gd name="T70" fmla="*/ 2147483647 w 245"/>
                <a:gd name="T71" fmla="*/ 2147483647 h 426"/>
                <a:gd name="T72" fmla="*/ 2147483647 w 245"/>
                <a:gd name="T73" fmla="*/ 2147483647 h 426"/>
                <a:gd name="T74" fmla="*/ 2147483647 w 245"/>
                <a:gd name="T75" fmla="*/ 2147483647 h 426"/>
                <a:gd name="T76" fmla="*/ 2147483647 w 245"/>
                <a:gd name="T77" fmla="*/ 2147483647 h 426"/>
                <a:gd name="T78" fmla="*/ 2147483647 w 245"/>
                <a:gd name="T79" fmla="*/ 2147483647 h 426"/>
                <a:gd name="T80" fmla="*/ 2147483647 w 245"/>
                <a:gd name="T81" fmla="*/ 2147483647 h 426"/>
                <a:gd name="T82" fmla="*/ 2147483647 w 245"/>
                <a:gd name="T83" fmla="*/ 2147483647 h 426"/>
                <a:gd name="T84" fmla="*/ 2147483647 w 245"/>
                <a:gd name="T85" fmla="*/ 2147483647 h 426"/>
                <a:gd name="T86" fmla="*/ 2147483647 w 245"/>
                <a:gd name="T87" fmla="*/ 2147483647 h 426"/>
                <a:gd name="T88" fmla="*/ 2147483647 w 245"/>
                <a:gd name="T89" fmla="*/ 2147483647 h 426"/>
                <a:gd name="T90" fmla="*/ 2147483647 w 245"/>
                <a:gd name="T91" fmla="*/ 2147483647 h 426"/>
                <a:gd name="T92" fmla="*/ 2147483647 w 245"/>
                <a:gd name="T93" fmla="*/ 2147483647 h 426"/>
                <a:gd name="T94" fmla="*/ 2147483647 w 245"/>
                <a:gd name="T95" fmla="*/ 2147483647 h 426"/>
                <a:gd name="T96" fmla="*/ 2147483647 w 245"/>
                <a:gd name="T97" fmla="*/ 2147483647 h 426"/>
                <a:gd name="T98" fmla="*/ 2147483647 w 245"/>
                <a:gd name="T99" fmla="*/ 2147483647 h 426"/>
                <a:gd name="T100" fmla="*/ 2147483647 w 245"/>
                <a:gd name="T101" fmla="*/ 2147483647 h 426"/>
                <a:gd name="T102" fmla="*/ 2147483647 w 245"/>
                <a:gd name="T103" fmla="*/ 2147483647 h 426"/>
                <a:gd name="T104" fmla="*/ 2147483647 w 245"/>
                <a:gd name="T105" fmla="*/ 2147483647 h 426"/>
                <a:gd name="T106" fmla="*/ 2147483647 w 245"/>
                <a:gd name="T107" fmla="*/ 2147483647 h 426"/>
                <a:gd name="T108" fmla="*/ 2147483647 w 245"/>
                <a:gd name="T109" fmla="*/ 2147483647 h 426"/>
                <a:gd name="T110" fmla="*/ 2147483647 w 245"/>
                <a:gd name="T111" fmla="*/ 0 h 426"/>
                <a:gd name="T112" fmla="*/ 2147483647 w 245"/>
                <a:gd name="T113" fmla="*/ 0 h 4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5"/>
                <a:gd name="T172" fmla="*/ 0 h 426"/>
                <a:gd name="T173" fmla="*/ 245 w 245"/>
                <a:gd name="T174" fmla="*/ 426 h 4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5" h="426">
                  <a:moveTo>
                    <a:pt x="59" y="0"/>
                  </a:moveTo>
                  <a:lnTo>
                    <a:pt x="59" y="0"/>
                  </a:lnTo>
                  <a:lnTo>
                    <a:pt x="59" y="100"/>
                  </a:lnTo>
                  <a:lnTo>
                    <a:pt x="0" y="100"/>
                  </a:lnTo>
                  <a:lnTo>
                    <a:pt x="0" y="139"/>
                  </a:lnTo>
                  <a:lnTo>
                    <a:pt x="59" y="139"/>
                  </a:lnTo>
                  <a:lnTo>
                    <a:pt x="59" y="335"/>
                  </a:lnTo>
                  <a:lnTo>
                    <a:pt x="59" y="350"/>
                  </a:lnTo>
                  <a:lnTo>
                    <a:pt x="61" y="363"/>
                  </a:lnTo>
                  <a:lnTo>
                    <a:pt x="64" y="374"/>
                  </a:lnTo>
                  <a:lnTo>
                    <a:pt x="69" y="385"/>
                  </a:lnTo>
                  <a:lnTo>
                    <a:pt x="74" y="394"/>
                  </a:lnTo>
                  <a:lnTo>
                    <a:pt x="79" y="401"/>
                  </a:lnTo>
                  <a:lnTo>
                    <a:pt x="87" y="408"/>
                  </a:lnTo>
                  <a:lnTo>
                    <a:pt x="94" y="412"/>
                  </a:lnTo>
                  <a:lnTo>
                    <a:pt x="103" y="416"/>
                  </a:lnTo>
                  <a:lnTo>
                    <a:pt x="112" y="419"/>
                  </a:lnTo>
                  <a:lnTo>
                    <a:pt x="122" y="421"/>
                  </a:lnTo>
                  <a:lnTo>
                    <a:pt x="133" y="424"/>
                  </a:lnTo>
                  <a:lnTo>
                    <a:pt x="155" y="426"/>
                  </a:lnTo>
                  <a:lnTo>
                    <a:pt x="179" y="426"/>
                  </a:lnTo>
                  <a:lnTo>
                    <a:pt x="191" y="426"/>
                  </a:lnTo>
                  <a:lnTo>
                    <a:pt x="204" y="425"/>
                  </a:lnTo>
                  <a:lnTo>
                    <a:pt x="231" y="420"/>
                  </a:lnTo>
                  <a:lnTo>
                    <a:pt x="235" y="420"/>
                  </a:lnTo>
                  <a:lnTo>
                    <a:pt x="235" y="381"/>
                  </a:lnTo>
                  <a:lnTo>
                    <a:pt x="228" y="382"/>
                  </a:lnTo>
                  <a:lnTo>
                    <a:pt x="216" y="384"/>
                  </a:lnTo>
                  <a:lnTo>
                    <a:pt x="202" y="385"/>
                  </a:lnTo>
                  <a:lnTo>
                    <a:pt x="184" y="384"/>
                  </a:lnTo>
                  <a:lnTo>
                    <a:pt x="171" y="382"/>
                  </a:lnTo>
                  <a:lnTo>
                    <a:pt x="166" y="380"/>
                  </a:lnTo>
                  <a:lnTo>
                    <a:pt x="162" y="378"/>
                  </a:lnTo>
                  <a:lnTo>
                    <a:pt x="157" y="374"/>
                  </a:lnTo>
                  <a:lnTo>
                    <a:pt x="154" y="371"/>
                  </a:lnTo>
                  <a:lnTo>
                    <a:pt x="152" y="368"/>
                  </a:lnTo>
                  <a:lnTo>
                    <a:pt x="150" y="363"/>
                  </a:lnTo>
                  <a:lnTo>
                    <a:pt x="148" y="353"/>
                  </a:lnTo>
                  <a:lnTo>
                    <a:pt x="147" y="340"/>
                  </a:lnTo>
                  <a:lnTo>
                    <a:pt x="147" y="324"/>
                  </a:lnTo>
                  <a:lnTo>
                    <a:pt x="147" y="139"/>
                  </a:lnTo>
                  <a:lnTo>
                    <a:pt x="245" y="139"/>
                  </a:lnTo>
                  <a:lnTo>
                    <a:pt x="245" y="100"/>
                  </a:lnTo>
                  <a:lnTo>
                    <a:pt x="147" y="100"/>
                  </a:lnTo>
                  <a:lnTo>
                    <a:pt x="147" y="0"/>
                  </a:lnTo>
                  <a:lnTo>
                    <a:pt x="59" y="0"/>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55" name="Freeform 43"/>
            <p:cNvSpPr>
              <a:spLocks/>
            </p:cNvSpPr>
            <p:nvPr/>
          </p:nvSpPr>
          <p:spPr bwMode="auto">
            <a:xfrm>
              <a:off x="8045450" y="901579"/>
              <a:ext cx="192088" cy="166687"/>
            </a:xfrm>
            <a:custGeom>
              <a:avLst/>
              <a:gdLst>
                <a:gd name="T0" fmla="*/ 2147483647 w 525"/>
                <a:gd name="T1" fmla="*/ 0 h 455"/>
                <a:gd name="T2" fmla="*/ 2147483647 w 525"/>
                <a:gd name="T3" fmla="*/ 0 h 455"/>
                <a:gd name="T4" fmla="*/ 2147483647 w 525"/>
                <a:gd name="T5" fmla="*/ 0 h 455"/>
                <a:gd name="T6" fmla="*/ 2147483647 w 525"/>
                <a:gd name="T7" fmla="*/ 2147483647 h 455"/>
                <a:gd name="T8" fmla="*/ 2147483647 w 525"/>
                <a:gd name="T9" fmla="*/ 2147483647 h 455"/>
                <a:gd name="T10" fmla="*/ 2147483647 w 525"/>
                <a:gd name="T11" fmla="*/ 0 h 455"/>
                <a:gd name="T12" fmla="*/ 0 w 525"/>
                <a:gd name="T13" fmla="*/ 0 h 455"/>
                <a:gd name="T14" fmla="*/ 0 w 525"/>
                <a:gd name="T15" fmla="*/ 2147483647 h 455"/>
                <a:gd name="T16" fmla="*/ 2147483647 w 525"/>
                <a:gd name="T17" fmla="*/ 2147483647 h 455"/>
                <a:gd name="T18" fmla="*/ 2147483647 w 525"/>
                <a:gd name="T19" fmla="*/ 2147483647 h 455"/>
                <a:gd name="T20" fmla="*/ 2147483647 w 525"/>
                <a:gd name="T21" fmla="*/ 2147483647 h 455"/>
                <a:gd name="T22" fmla="*/ 2147483647 w 525"/>
                <a:gd name="T23" fmla="*/ 2147483647 h 455"/>
                <a:gd name="T24" fmla="*/ 2147483647 w 525"/>
                <a:gd name="T25" fmla="*/ 2147483647 h 455"/>
                <a:gd name="T26" fmla="*/ 2147483647 w 525"/>
                <a:gd name="T27" fmla="*/ 2147483647 h 455"/>
                <a:gd name="T28" fmla="*/ 2147483647 w 525"/>
                <a:gd name="T29" fmla="*/ 2147483647 h 455"/>
                <a:gd name="T30" fmla="*/ 2147483647 w 525"/>
                <a:gd name="T31" fmla="*/ 2147483647 h 455"/>
                <a:gd name="T32" fmla="*/ 2147483647 w 525"/>
                <a:gd name="T33" fmla="*/ 2147483647 h 455"/>
                <a:gd name="T34" fmla="*/ 2147483647 w 525"/>
                <a:gd name="T35" fmla="*/ 2147483647 h 455"/>
                <a:gd name="T36" fmla="*/ 2147483647 w 525"/>
                <a:gd name="T37" fmla="*/ 2147483647 h 455"/>
                <a:gd name="T38" fmla="*/ 2147483647 w 525"/>
                <a:gd name="T39" fmla="*/ 2147483647 h 455"/>
                <a:gd name="T40" fmla="*/ 2147483647 w 525"/>
                <a:gd name="T41" fmla="*/ 2147483647 h 455"/>
                <a:gd name="T42" fmla="*/ 2147483647 w 525"/>
                <a:gd name="T43" fmla="*/ 2147483647 h 455"/>
                <a:gd name="T44" fmla="*/ 2147483647 w 525"/>
                <a:gd name="T45" fmla="*/ 2147483647 h 455"/>
                <a:gd name="T46" fmla="*/ 2147483647 w 525"/>
                <a:gd name="T47" fmla="*/ 2147483647 h 455"/>
                <a:gd name="T48" fmla="*/ 2147483647 w 525"/>
                <a:gd name="T49" fmla="*/ 2147483647 h 455"/>
                <a:gd name="T50" fmla="*/ 2147483647 w 525"/>
                <a:gd name="T51" fmla="*/ 2147483647 h 455"/>
                <a:gd name="T52" fmla="*/ 2147483647 w 525"/>
                <a:gd name="T53" fmla="*/ 2147483647 h 455"/>
                <a:gd name="T54" fmla="*/ 2147483647 w 525"/>
                <a:gd name="T55" fmla="*/ 0 h 455"/>
                <a:gd name="T56" fmla="*/ 2147483647 w 525"/>
                <a:gd name="T57" fmla="*/ 0 h 45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25"/>
                <a:gd name="T88" fmla="*/ 0 h 455"/>
                <a:gd name="T89" fmla="*/ 525 w 525"/>
                <a:gd name="T90" fmla="*/ 455 h 45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25" h="455">
                  <a:moveTo>
                    <a:pt x="519" y="0"/>
                  </a:moveTo>
                  <a:lnTo>
                    <a:pt x="431" y="0"/>
                  </a:lnTo>
                  <a:lnTo>
                    <a:pt x="431" y="346"/>
                  </a:lnTo>
                  <a:lnTo>
                    <a:pt x="202" y="0"/>
                  </a:lnTo>
                  <a:lnTo>
                    <a:pt x="0" y="0"/>
                  </a:lnTo>
                  <a:lnTo>
                    <a:pt x="0" y="25"/>
                  </a:lnTo>
                  <a:lnTo>
                    <a:pt x="17" y="29"/>
                  </a:lnTo>
                  <a:lnTo>
                    <a:pt x="36" y="32"/>
                  </a:lnTo>
                  <a:lnTo>
                    <a:pt x="49" y="35"/>
                  </a:lnTo>
                  <a:lnTo>
                    <a:pt x="59" y="38"/>
                  </a:lnTo>
                  <a:lnTo>
                    <a:pt x="63" y="40"/>
                  </a:lnTo>
                  <a:lnTo>
                    <a:pt x="67" y="44"/>
                  </a:lnTo>
                  <a:lnTo>
                    <a:pt x="69" y="47"/>
                  </a:lnTo>
                  <a:lnTo>
                    <a:pt x="71" y="50"/>
                  </a:lnTo>
                  <a:lnTo>
                    <a:pt x="74" y="60"/>
                  </a:lnTo>
                  <a:lnTo>
                    <a:pt x="75" y="72"/>
                  </a:lnTo>
                  <a:lnTo>
                    <a:pt x="75" y="90"/>
                  </a:lnTo>
                  <a:lnTo>
                    <a:pt x="75" y="455"/>
                  </a:lnTo>
                  <a:lnTo>
                    <a:pt x="169" y="455"/>
                  </a:lnTo>
                  <a:lnTo>
                    <a:pt x="169" y="93"/>
                  </a:lnTo>
                  <a:lnTo>
                    <a:pt x="408" y="455"/>
                  </a:lnTo>
                  <a:lnTo>
                    <a:pt x="525" y="455"/>
                  </a:lnTo>
                  <a:lnTo>
                    <a:pt x="525" y="0"/>
                  </a:lnTo>
                  <a:lnTo>
                    <a:pt x="519" y="0"/>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56" name="Freeform 45"/>
            <p:cNvSpPr>
              <a:spLocks noEditPoints="1"/>
            </p:cNvSpPr>
            <p:nvPr/>
          </p:nvSpPr>
          <p:spPr bwMode="auto">
            <a:xfrm>
              <a:off x="8267700" y="949204"/>
              <a:ext cx="112713" cy="120650"/>
            </a:xfrm>
            <a:custGeom>
              <a:avLst/>
              <a:gdLst>
                <a:gd name="T0" fmla="*/ 2147483647 w 309"/>
                <a:gd name="T1" fmla="*/ 2147483647 h 334"/>
                <a:gd name="T2" fmla="*/ 2147483647 w 309"/>
                <a:gd name="T3" fmla="*/ 2147483647 h 334"/>
                <a:gd name="T4" fmla="*/ 2147483647 w 309"/>
                <a:gd name="T5" fmla="*/ 2147483647 h 334"/>
                <a:gd name="T6" fmla="*/ 2147483647 w 309"/>
                <a:gd name="T7" fmla="*/ 2147483647 h 334"/>
                <a:gd name="T8" fmla="*/ 2147483647 w 309"/>
                <a:gd name="T9" fmla="*/ 2147483647 h 334"/>
                <a:gd name="T10" fmla="*/ 2147483647 w 309"/>
                <a:gd name="T11" fmla="*/ 2147483647 h 334"/>
                <a:gd name="T12" fmla="*/ 2147483647 w 309"/>
                <a:gd name="T13" fmla="*/ 2147483647 h 334"/>
                <a:gd name="T14" fmla="*/ 2147483647 w 309"/>
                <a:gd name="T15" fmla="*/ 2147483647 h 334"/>
                <a:gd name="T16" fmla="*/ 2147483647 w 309"/>
                <a:gd name="T17" fmla="*/ 2147483647 h 334"/>
                <a:gd name="T18" fmla="*/ 2147483647 w 309"/>
                <a:gd name="T19" fmla="*/ 2147483647 h 334"/>
                <a:gd name="T20" fmla="*/ 2147483647 w 309"/>
                <a:gd name="T21" fmla="*/ 2147483647 h 334"/>
                <a:gd name="T22" fmla="*/ 2147483647 w 309"/>
                <a:gd name="T23" fmla="*/ 2147483647 h 334"/>
                <a:gd name="T24" fmla="*/ 2147483647 w 309"/>
                <a:gd name="T25" fmla="*/ 2147483647 h 334"/>
                <a:gd name="T26" fmla="*/ 2147483647 w 309"/>
                <a:gd name="T27" fmla="*/ 2147483647 h 334"/>
                <a:gd name="T28" fmla="*/ 2147483647 w 309"/>
                <a:gd name="T29" fmla="*/ 2147483647 h 334"/>
                <a:gd name="T30" fmla="*/ 2147483647 w 309"/>
                <a:gd name="T31" fmla="*/ 2147483647 h 334"/>
                <a:gd name="T32" fmla="*/ 2147483647 w 309"/>
                <a:gd name="T33" fmla="*/ 2147483647 h 334"/>
                <a:gd name="T34" fmla="*/ 2147483647 w 309"/>
                <a:gd name="T35" fmla="*/ 2147483647 h 334"/>
                <a:gd name="T36" fmla="*/ 2147483647 w 309"/>
                <a:gd name="T37" fmla="*/ 2147483647 h 334"/>
                <a:gd name="T38" fmla="*/ 2147483647 w 309"/>
                <a:gd name="T39" fmla="*/ 2147483647 h 334"/>
                <a:gd name="T40" fmla="*/ 2147483647 w 309"/>
                <a:gd name="T41" fmla="*/ 2147483647 h 334"/>
                <a:gd name="T42" fmla="*/ 2147483647 w 309"/>
                <a:gd name="T43" fmla="*/ 2147483647 h 334"/>
                <a:gd name="T44" fmla="*/ 2147483647 w 309"/>
                <a:gd name="T45" fmla="*/ 2147483647 h 334"/>
                <a:gd name="T46" fmla="*/ 2147483647 w 309"/>
                <a:gd name="T47" fmla="*/ 0 h 334"/>
                <a:gd name="T48" fmla="*/ 2147483647 w 309"/>
                <a:gd name="T49" fmla="*/ 2147483647 h 334"/>
                <a:gd name="T50" fmla="*/ 2147483647 w 309"/>
                <a:gd name="T51" fmla="*/ 2147483647 h 334"/>
                <a:gd name="T52" fmla="*/ 2147483647 w 309"/>
                <a:gd name="T53" fmla="*/ 2147483647 h 334"/>
                <a:gd name="T54" fmla="*/ 2147483647 w 309"/>
                <a:gd name="T55" fmla="*/ 2147483647 h 334"/>
                <a:gd name="T56" fmla="*/ 2147483647 w 309"/>
                <a:gd name="T57" fmla="*/ 2147483647 h 334"/>
                <a:gd name="T58" fmla="*/ 2147483647 w 309"/>
                <a:gd name="T59" fmla="*/ 2147483647 h 334"/>
                <a:gd name="T60" fmla="*/ 2147483647 w 309"/>
                <a:gd name="T61" fmla="*/ 2147483647 h 334"/>
                <a:gd name="T62" fmla="*/ 0 w 309"/>
                <a:gd name="T63" fmla="*/ 2147483647 h 334"/>
                <a:gd name="T64" fmla="*/ 2147483647 w 309"/>
                <a:gd name="T65" fmla="*/ 2147483647 h 334"/>
                <a:gd name="T66" fmla="*/ 2147483647 w 309"/>
                <a:gd name="T67" fmla="*/ 2147483647 h 334"/>
                <a:gd name="T68" fmla="*/ 2147483647 w 309"/>
                <a:gd name="T69" fmla="*/ 2147483647 h 334"/>
                <a:gd name="T70" fmla="*/ 2147483647 w 309"/>
                <a:gd name="T71" fmla="*/ 2147483647 h 334"/>
                <a:gd name="T72" fmla="*/ 2147483647 w 309"/>
                <a:gd name="T73" fmla="*/ 2147483647 h 334"/>
                <a:gd name="T74" fmla="*/ 2147483647 w 309"/>
                <a:gd name="T75" fmla="*/ 2147483647 h 334"/>
                <a:gd name="T76" fmla="*/ 2147483647 w 309"/>
                <a:gd name="T77" fmla="*/ 2147483647 h 334"/>
                <a:gd name="T78" fmla="*/ 2147483647 w 309"/>
                <a:gd name="T79" fmla="*/ 2147483647 h 334"/>
                <a:gd name="T80" fmla="*/ 2147483647 w 309"/>
                <a:gd name="T81" fmla="*/ 2147483647 h 334"/>
                <a:gd name="T82" fmla="*/ 2147483647 w 309"/>
                <a:gd name="T83" fmla="*/ 2147483647 h 334"/>
                <a:gd name="T84" fmla="*/ 2147483647 w 309"/>
                <a:gd name="T85" fmla="*/ 2147483647 h 334"/>
                <a:gd name="T86" fmla="*/ 2147483647 w 309"/>
                <a:gd name="T87" fmla="*/ 2147483647 h 334"/>
                <a:gd name="T88" fmla="*/ 2147483647 w 309"/>
                <a:gd name="T89" fmla="*/ 2147483647 h 334"/>
                <a:gd name="T90" fmla="*/ 2147483647 w 309"/>
                <a:gd name="T91" fmla="*/ 2147483647 h 334"/>
                <a:gd name="T92" fmla="*/ 2147483647 w 309"/>
                <a:gd name="T93" fmla="*/ 2147483647 h 334"/>
                <a:gd name="T94" fmla="*/ 2147483647 w 309"/>
                <a:gd name="T95" fmla="*/ 2147483647 h 334"/>
                <a:gd name="T96" fmla="*/ 2147483647 w 309"/>
                <a:gd name="T97" fmla="*/ 2147483647 h 334"/>
                <a:gd name="T98" fmla="*/ 2147483647 w 309"/>
                <a:gd name="T99" fmla="*/ 2147483647 h 334"/>
                <a:gd name="T100" fmla="*/ 2147483647 w 309"/>
                <a:gd name="T101" fmla="*/ 2147483647 h 334"/>
                <a:gd name="T102" fmla="*/ 2147483647 w 309"/>
                <a:gd name="T103" fmla="*/ 2147483647 h 334"/>
                <a:gd name="T104" fmla="*/ 2147483647 w 309"/>
                <a:gd name="T105" fmla="*/ 2147483647 h 334"/>
                <a:gd name="T106" fmla="*/ 2147483647 w 309"/>
                <a:gd name="T107" fmla="*/ 2147483647 h 334"/>
                <a:gd name="T108" fmla="*/ 2147483647 w 309"/>
                <a:gd name="T109" fmla="*/ 2147483647 h 334"/>
                <a:gd name="T110" fmla="*/ 2147483647 w 309"/>
                <a:gd name="T111" fmla="*/ 2147483647 h 334"/>
                <a:gd name="T112" fmla="*/ 2147483647 w 309"/>
                <a:gd name="T113" fmla="*/ 2147483647 h 334"/>
                <a:gd name="T114" fmla="*/ 2147483647 w 309"/>
                <a:gd name="T115" fmla="*/ 2147483647 h 3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9"/>
                <a:gd name="T175" fmla="*/ 0 h 334"/>
                <a:gd name="T176" fmla="*/ 309 w 309"/>
                <a:gd name="T177" fmla="*/ 334 h 3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9" h="334">
                  <a:moveTo>
                    <a:pt x="162" y="35"/>
                  </a:moveTo>
                  <a:lnTo>
                    <a:pt x="162" y="35"/>
                  </a:lnTo>
                  <a:lnTo>
                    <a:pt x="170" y="35"/>
                  </a:lnTo>
                  <a:lnTo>
                    <a:pt x="178" y="36"/>
                  </a:lnTo>
                  <a:lnTo>
                    <a:pt x="184" y="39"/>
                  </a:lnTo>
                  <a:lnTo>
                    <a:pt x="190" y="41"/>
                  </a:lnTo>
                  <a:lnTo>
                    <a:pt x="196" y="44"/>
                  </a:lnTo>
                  <a:lnTo>
                    <a:pt x="201" y="48"/>
                  </a:lnTo>
                  <a:lnTo>
                    <a:pt x="204" y="51"/>
                  </a:lnTo>
                  <a:lnTo>
                    <a:pt x="209" y="56"/>
                  </a:lnTo>
                  <a:lnTo>
                    <a:pt x="214" y="66"/>
                  </a:lnTo>
                  <a:lnTo>
                    <a:pt x="218" y="77"/>
                  </a:lnTo>
                  <a:lnTo>
                    <a:pt x="220" y="89"/>
                  </a:lnTo>
                  <a:lnTo>
                    <a:pt x="221" y="101"/>
                  </a:lnTo>
                  <a:lnTo>
                    <a:pt x="95" y="101"/>
                  </a:lnTo>
                  <a:lnTo>
                    <a:pt x="97" y="91"/>
                  </a:lnTo>
                  <a:lnTo>
                    <a:pt x="100" y="80"/>
                  </a:lnTo>
                  <a:lnTo>
                    <a:pt x="105" y="70"/>
                  </a:lnTo>
                  <a:lnTo>
                    <a:pt x="111" y="59"/>
                  </a:lnTo>
                  <a:lnTo>
                    <a:pt x="115" y="55"/>
                  </a:lnTo>
                  <a:lnTo>
                    <a:pt x="120" y="50"/>
                  </a:lnTo>
                  <a:lnTo>
                    <a:pt x="124" y="46"/>
                  </a:lnTo>
                  <a:lnTo>
                    <a:pt x="131" y="43"/>
                  </a:lnTo>
                  <a:lnTo>
                    <a:pt x="137" y="40"/>
                  </a:lnTo>
                  <a:lnTo>
                    <a:pt x="144" y="38"/>
                  </a:lnTo>
                  <a:lnTo>
                    <a:pt x="152" y="36"/>
                  </a:lnTo>
                  <a:lnTo>
                    <a:pt x="162" y="35"/>
                  </a:lnTo>
                  <a:close/>
                  <a:moveTo>
                    <a:pt x="309" y="133"/>
                  </a:moveTo>
                  <a:lnTo>
                    <a:pt x="309" y="133"/>
                  </a:lnTo>
                  <a:lnTo>
                    <a:pt x="309" y="117"/>
                  </a:lnTo>
                  <a:lnTo>
                    <a:pt x="307" y="102"/>
                  </a:lnTo>
                  <a:lnTo>
                    <a:pt x="305" y="88"/>
                  </a:lnTo>
                  <a:lnTo>
                    <a:pt x="301" y="75"/>
                  </a:lnTo>
                  <a:lnTo>
                    <a:pt x="295" y="63"/>
                  </a:lnTo>
                  <a:lnTo>
                    <a:pt x="289" y="52"/>
                  </a:lnTo>
                  <a:lnTo>
                    <a:pt x="281" y="43"/>
                  </a:lnTo>
                  <a:lnTo>
                    <a:pt x="273" y="33"/>
                  </a:lnTo>
                  <a:lnTo>
                    <a:pt x="263" y="26"/>
                  </a:lnTo>
                  <a:lnTo>
                    <a:pt x="252" y="19"/>
                  </a:lnTo>
                  <a:lnTo>
                    <a:pt x="241" y="14"/>
                  </a:lnTo>
                  <a:lnTo>
                    <a:pt x="228" y="9"/>
                  </a:lnTo>
                  <a:lnTo>
                    <a:pt x="213" y="5"/>
                  </a:lnTo>
                  <a:lnTo>
                    <a:pt x="198" y="2"/>
                  </a:lnTo>
                  <a:lnTo>
                    <a:pt x="182" y="1"/>
                  </a:lnTo>
                  <a:lnTo>
                    <a:pt x="164" y="0"/>
                  </a:lnTo>
                  <a:lnTo>
                    <a:pt x="144" y="1"/>
                  </a:lnTo>
                  <a:lnTo>
                    <a:pt x="126" y="3"/>
                  </a:lnTo>
                  <a:lnTo>
                    <a:pt x="109" y="6"/>
                  </a:lnTo>
                  <a:lnTo>
                    <a:pt x="93" y="11"/>
                  </a:lnTo>
                  <a:lnTo>
                    <a:pt x="78" y="16"/>
                  </a:lnTo>
                  <a:lnTo>
                    <a:pt x="64" y="23"/>
                  </a:lnTo>
                  <a:lnTo>
                    <a:pt x="53" y="30"/>
                  </a:lnTo>
                  <a:lnTo>
                    <a:pt x="42" y="40"/>
                  </a:lnTo>
                  <a:lnTo>
                    <a:pt x="32" y="50"/>
                  </a:lnTo>
                  <a:lnTo>
                    <a:pt x="24" y="62"/>
                  </a:lnTo>
                  <a:lnTo>
                    <a:pt x="16" y="75"/>
                  </a:lnTo>
                  <a:lnTo>
                    <a:pt x="11" y="89"/>
                  </a:lnTo>
                  <a:lnTo>
                    <a:pt x="6" y="104"/>
                  </a:lnTo>
                  <a:lnTo>
                    <a:pt x="2" y="120"/>
                  </a:lnTo>
                  <a:lnTo>
                    <a:pt x="1" y="138"/>
                  </a:lnTo>
                  <a:lnTo>
                    <a:pt x="0" y="156"/>
                  </a:lnTo>
                  <a:lnTo>
                    <a:pt x="1" y="177"/>
                  </a:lnTo>
                  <a:lnTo>
                    <a:pt x="3" y="196"/>
                  </a:lnTo>
                  <a:lnTo>
                    <a:pt x="8" y="214"/>
                  </a:lnTo>
                  <a:lnTo>
                    <a:pt x="13" y="231"/>
                  </a:lnTo>
                  <a:lnTo>
                    <a:pt x="21" y="247"/>
                  </a:lnTo>
                  <a:lnTo>
                    <a:pt x="29" y="261"/>
                  </a:lnTo>
                  <a:lnTo>
                    <a:pt x="39" y="275"/>
                  </a:lnTo>
                  <a:lnTo>
                    <a:pt x="50" y="287"/>
                  </a:lnTo>
                  <a:lnTo>
                    <a:pt x="63" y="297"/>
                  </a:lnTo>
                  <a:lnTo>
                    <a:pt x="78" y="307"/>
                  </a:lnTo>
                  <a:lnTo>
                    <a:pt x="93" y="316"/>
                  </a:lnTo>
                  <a:lnTo>
                    <a:pt x="110" y="322"/>
                  </a:lnTo>
                  <a:lnTo>
                    <a:pt x="128" y="327"/>
                  </a:lnTo>
                  <a:lnTo>
                    <a:pt x="148" y="331"/>
                  </a:lnTo>
                  <a:lnTo>
                    <a:pt x="169" y="334"/>
                  </a:lnTo>
                  <a:lnTo>
                    <a:pt x="190" y="334"/>
                  </a:lnTo>
                  <a:lnTo>
                    <a:pt x="210" y="334"/>
                  </a:lnTo>
                  <a:lnTo>
                    <a:pt x="227" y="332"/>
                  </a:lnTo>
                  <a:lnTo>
                    <a:pt x="243" y="329"/>
                  </a:lnTo>
                  <a:lnTo>
                    <a:pt x="258" y="327"/>
                  </a:lnTo>
                  <a:lnTo>
                    <a:pt x="281" y="321"/>
                  </a:lnTo>
                  <a:lnTo>
                    <a:pt x="297" y="317"/>
                  </a:lnTo>
                  <a:lnTo>
                    <a:pt x="303" y="314"/>
                  </a:lnTo>
                  <a:lnTo>
                    <a:pt x="303" y="273"/>
                  </a:lnTo>
                  <a:lnTo>
                    <a:pt x="294" y="275"/>
                  </a:lnTo>
                  <a:lnTo>
                    <a:pt x="281" y="279"/>
                  </a:lnTo>
                  <a:lnTo>
                    <a:pt x="265" y="282"/>
                  </a:lnTo>
                  <a:lnTo>
                    <a:pt x="246" y="286"/>
                  </a:lnTo>
                  <a:lnTo>
                    <a:pt x="226" y="286"/>
                  </a:lnTo>
                  <a:lnTo>
                    <a:pt x="209" y="286"/>
                  </a:lnTo>
                  <a:lnTo>
                    <a:pt x="194" y="282"/>
                  </a:lnTo>
                  <a:lnTo>
                    <a:pt x="180" y="278"/>
                  </a:lnTo>
                  <a:lnTo>
                    <a:pt x="166" y="273"/>
                  </a:lnTo>
                  <a:lnTo>
                    <a:pt x="154" y="266"/>
                  </a:lnTo>
                  <a:lnTo>
                    <a:pt x="144" y="258"/>
                  </a:lnTo>
                  <a:lnTo>
                    <a:pt x="135" y="248"/>
                  </a:lnTo>
                  <a:lnTo>
                    <a:pt x="126" y="239"/>
                  </a:lnTo>
                  <a:lnTo>
                    <a:pt x="119" y="228"/>
                  </a:lnTo>
                  <a:lnTo>
                    <a:pt x="112" y="216"/>
                  </a:lnTo>
                  <a:lnTo>
                    <a:pt x="108" y="203"/>
                  </a:lnTo>
                  <a:lnTo>
                    <a:pt x="104" y="192"/>
                  </a:lnTo>
                  <a:lnTo>
                    <a:pt x="101" y="179"/>
                  </a:lnTo>
                  <a:lnTo>
                    <a:pt x="97" y="165"/>
                  </a:lnTo>
                  <a:lnTo>
                    <a:pt x="96" y="152"/>
                  </a:lnTo>
                  <a:lnTo>
                    <a:pt x="95" y="139"/>
                  </a:lnTo>
                  <a:lnTo>
                    <a:pt x="309" y="139"/>
                  </a:lnTo>
                  <a:lnTo>
                    <a:pt x="309" y="133"/>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57" name="Freeform 48"/>
            <p:cNvSpPr>
              <a:spLocks/>
            </p:cNvSpPr>
            <p:nvPr/>
          </p:nvSpPr>
          <p:spPr bwMode="auto">
            <a:xfrm>
              <a:off x="8535988" y="915866"/>
              <a:ext cx="88900" cy="153988"/>
            </a:xfrm>
            <a:custGeom>
              <a:avLst/>
              <a:gdLst>
                <a:gd name="T0" fmla="*/ 2147483647 w 245"/>
                <a:gd name="T1" fmla="*/ 0 h 426"/>
                <a:gd name="T2" fmla="*/ 2147483647 w 245"/>
                <a:gd name="T3" fmla="*/ 0 h 426"/>
                <a:gd name="T4" fmla="*/ 2147483647 w 245"/>
                <a:gd name="T5" fmla="*/ 2147483647 h 426"/>
                <a:gd name="T6" fmla="*/ 2147483647 w 245"/>
                <a:gd name="T7" fmla="*/ 2147483647 h 426"/>
                <a:gd name="T8" fmla="*/ 0 w 245"/>
                <a:gd name="T9" fmla="*/ 2147483647 h 426"/>
                <a:gd name="T10" fmla="*/ 0 w 245"/>
                <a:gd name="T11" fmla="*/ 2147483647 h 426"/>
                <a:gd name="T12" fmla="*/ 0 w 245"/>
                <a:gd name="T13" fmla="*/ 2147483647 h 426"/>
                <a:gd name="T14" fmla="*/ 2147483647 w 245"/>
                <a:gd name="T15" fmla="*/ 2147483647 h 426"/>
                <a:gd name="T16" fmla="*/ 2147483647 w 245"/>
                <a:gd name="T17" fmla="*/ 2147483647 h 426"/>
                <a:gd name="T18" fmla="*/ 2147483647 w 245"/>
                <a:gd name="T19" fmla="*/ 2147483647 h 426"/>
                <a:gd name="T20" fmla="*/ 2147483647 w 245"/>
                <a:gd name="T21" fmla="*/ 2147483647 h 426"/>
                <a:gd name="T22" fmla="*/ 2147483647 w 245"/>
                <a:gd name="T23" fmla="*/ 2147483647 h 426"/>
                <a:gd name="T24" fmla="*/ 2147483647 w 245"/>
                <a:gd name="T25" fmla="*/ 2147483647 h 426"/>
                <a:gd name="T26" fmla="*/ 2147483647 w 245"/>
                <a:gd name="T27" fmla="*/ 2147483647 h 426"/>
                <a:gd name="T28" fmla="*/ 2147483647 w 245"/>
                <a:gd name="T29" fmla="*/ 2147483647 h 426"/>
                <a:gd name="T30" fmla="*/ 2147483647 w 245"/>
                <a:gd name="T31" fmla="*/ 2147483647 h 426"/>
                <a:gd name="T32" fmla="*/ 2147483647 w 245"/>
                <a:gd name="T33" fmla="*/ 2147483647 h 426"/>
                <a:gd name="T34" fmla="*/ 2147483647 w 245"/>
                <a:gd name="T35" fmla="*/ 2147483647 h 426"/>
                <a:gd name="T36" fmla="*/ 2147483647 w 245"/>
                <a:gd name="T37" fmla="*/ 2147483647 h 426"/>
                <a:gd name="T38" fmla="*/ 2147483647 w 245"/>
                <a:gd name="T39" fmla="*/ 2147483647 h 426"/>
                <a:gd name="T40" fmla="*/ 2147483647 w 245"/>
                <a:gd name="T41" fmla="*/ 2147483647 h 426"/>
                <a:gd name="T42" fmla="*/ 2147483647 w 245"/>
                <a:gd name="T43" fmla="*/ 2147483647 h 426"/>
                <a:gd name="T44" fmla="*/ 2147483647 w 245"/>
                <a:gd name="T45" fmla="*/ 2147483647 h 426"/>
                <a:gd name="T46" fmla="*/ 2147483647 w 245"/>
                <a:gd name="T47" fmla="*/ 2147483647 h 426"/>
                <a:gd name="T48" fmla="*/ 2147483647 w 245"/>
                <a:gd name="T49" fmla="*/ 2147483647 h 426"/>
                <a:gd name="T50" fmla="*/ 2147483647 w 245"/>
                <a:gd name="T51" fmla="*/ 2147483647 h 426"/>
                <a:gd name="T52" fmla="*/ 2147483647 w 245"/>
                <a:gd name="T53" fmla="*/ 2147483647 h 426"/>
                <a:gd name="T54" fmla="*/ 2147483647 w 245"/>
                <a:gd name="T55" fmla="*/ 2147483647 h 426"/>
                <a:gd name="T56" fmla="*/ 2147483647 w 245"/>
                <a:gd name="T57" fmla="*/ 2147483647 h 426"/>
                <a:gd name="T58" fmla="*/ 2147483647 w 245"/>
                <a:gd name="T59" fmla="*/ 2147483647 h 426"/>
                <a:gd name="T60" fmla="*/ 2147483647 w 245"/>
                <a:gd name="T61" fmla="*/ 2147483647 h 426"/>
                <a:gd name="T62" fmla="*/ 2147483647 w 245"/>
                <a:gd name="T63" fmla="*/ 2147483647 h 426"/>
                <a:gd name="T64" fmla="*/ 2147483647 w 245"/>
                <a:gd name="T65" fmla="*/ 2147483647 h 426"/>
                <a:gd name="T66" fmla="*/ 2147483647 w 245"/>
                <a:gd name="T67" fmla="*/ 2147483647 h 426"/>
                <a:gd name="T68" fmla="*/ 2147483647 w 245"/>
                <a:gd name="T69" fmla="*/ 2147483647 h 426"/>
                <a:gd name="T70" fmla="*/ 2147483647 w 245"/>
                <a:gd name="T71" fmla="*/ 2147483647 h 426"/>
                <a:gd name="T72" fmla="*/ 2147483647 w 245"/>
                <a:gd name="T73" fmla="*/ 2147483647 h 426"/>
                <a:gd name="T74" fmla="*/ 2147483647 w 245"/>
                <a:gd name="T75" fmla="*/ 2147483647 h 426"/>
                <a:gd name="T76" fmla="*/ 2147483647 w 245"/>
                <a:gd name="T77" fmla="*/ 2147483647 h 426"/>
                <a:gd name="T78" fmla="*/ 2147483647 w 245"/>
                <a:gd name="T79" fmla="*/ 2147483647 h 426"/>
                <a:gd name="T80" fmla="*/ 2147483647 w 245"/>
                <a:gd name="T81" fmla="*/ 2147483647 h 426"/>
                <a:gd name="T82" fmla="*/ 2147483647 w 245"/>
                <a:gd name="T83" fmla="*/ 2147483647 h 426"/>
                <a:gd name="T84" fmla="*/ 2147483647 w 245"/>
                <a:gd name="T85" fmla="*/ 2147483647 h 426"/>
                <a:gd name="T86" fmla="*/ 2147483647 w 245"/>
                <a:gd name="T87" fmla="*/ 2147483647 h 426"/>
                <a:gd name="T88" fmla="*/ 2147483647 w 245"/>
                <a:gd name="T89" fmla="*/ 2147483647 h 426"/>
                <a:gd name="T90" fmla="*/ 2147483647 w 245"/>
                <a:gd name="T91" fmla="*/ 2147483647 h 426"/>
                <a:gd name="T92" fmla="*/ 2147483647 w 245"/>
                <a:gd name="T93" fmla="*/ 2147483647 h 426"/>
                <a:gd name="T94" fmla="*/ 2147483647 w 245"/>
                <a:gd name="T95" fmla="*/ 2147483647 h 426"/>
                <a:gd name="T96" fmla="*/ 2147483647 w 245"/>
                <a:gd name="T97" fmla="*/ 2147483647 h 426"/>
                <a:gd name="T98" fmla="*/ 2147483647 w 245"/>
                <a:gd name="T99" fmla="*/ 2147483647 h 426"/>
                <a:gd name="T100" fmla="*/ 2147483647 w 245"/>
                <a:gd name="T101" fmla="*/ 2147483647 h 426"/>
                <a:gd name="T102" fmla="*/ 2147483647 w 245"/>
                <a:gd name="T103" fmla="*/ 2147483647 h 426"/>
                <a:gd name="T104" fmla="*/ 2147483647 w 245"/>
                <a:gd name="T105" fmla="*/ 2147483647 h 426"/>
                <a:gd name="T106" fmla="*/ 2147483647 w 245"/>
                <a:gd name="T107" fmla="*/ 2147483647 h 426"/>
                <a:gd name="T108" fmla="*/ 2147483647 w 245"/>
                <a:gd name="T109" fmla="*/ 2147483647 h 426"/>
                <a:gd name="T110" fmla="*/ 2147483647 w 245"/>
                <a:gd name="T111" fmla="*/ 0 h 426"/>
                <a:gd name="T112" fmla="*/ 2147483647 w 245"/>
                <a:gd name="T113" fmla="*/ 0 h 4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5"/>
                <a:gd name="T172" fmla="*/ 0 h 426"/>
                <a:gd name="T173" fmla="*/ 245 w 245"/>
                <a:gd name="T174" fmla="*/ 426 h 4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5" h="426">
                  <a:moveTo>
                    <a:pt x="59" y="0"/>
                  </a:moveTo>
                  <a:lnTo>
                    <a:pt x="59" y="0"/>
                  </a:lnTo>
                  <a:lnTo>
                    <a:pt x="59" y="100"/>
                  </a:lnTo>
                  <a:lnTo>
                    <a:pt x="0" y="100"/>
                  </a:lnTo>
                  <a:lnTo>
                    <a:pt x="0" y="139"/>
                  </a:lnTo>
                  <a:lnTo>
                    <a:pt x="59" y="139"/>
                  </a:lnTo>
                  <a:lnTo>
                    <a:pt x="59" y="335"/>
                  </a:lnTo>
                  <a:lnTo>
                    <a:pt x="60" y="350"/>
                  </a:lnTo>
                  <a:lnTo>
                    <a:pt x="61" y="363"/>
                  </a:lnTo>
                  <a:lnTo>
                    <a:pt x="64" y="374"/>
                  </a:lnTo>
                  <a:lnTo>
                    <a:pt x="69" y="385"/>
                  </a:lnTo>
                  <a:lnTo>
                    <a:pt x="74" y="394"/>
                  </a:lnTo>
                  <a:lnTo>
                    <a:pt x="79" y="401"/>
                  </a:lnTo>
                  <a:lnTo>
                    <a:pt x="87" y="408"/>
                  </a:lnTo>
                  <a:lnTo>
                    <a:pt x="94" y="412"/>
                  </a:lnTo>
                  <a:lnTo>
                    <a:pt x="103" y="416"/>
                  </a:lnTo>
                  <a:lnTo>
                    <a:pt x="112" y="419"/>
                  </a:lnTo>
                  <a:lnTo>
                    <a:pt x="122" y="421"/>
                  </a:lnTo>
                  <a:lnTo>
                    <a:pt x="133" y="424"/>
                  </a:lnTo>
                  <a:lnTo>
                    <a:pt x="155" y="426"/>
                  </a:lnTo>
                  <a:lnTo>
                    <a:pt x="180" y="426"/>
                  </a:lnTo>
                  <a:lnTo>
                    <a:pt x="192" y="426"/>
                  </a:lnTo>
                  <a:lnTo>
                    <a:pt x="204" y="425"/>
                  </a:lnTo>
                  <a:lnTo>
                    <a:pt x="231" y="420"/>
                  </a:lnTo>
                  <a:lnTo>
                    <a:pt x="236" y="420"/>
                  </a:lnTo>
                  <a:lnTo>
                    <a:pt x="236" y="381"/>
                  </a:lnTo>
                  <a:lnTo>
                    <a:pt x="229" y="382"/>
                  </a:lnTo>
                  <a:lnTo>
                    <a:pt x="216" y="384"/>
                  </a:lnTo>
                  <a:lnTo>
                    <a:pt x="202" y="385"/>
                  </a:lnTo>
                  <a:lnTo>
                    <a:pt x="184" y="384"/>
                  </a:lnTo>
                  <a:lnTo>
                    <a:pt x="171" y="382"/>
                  </a:lnTo>
                  <a:lnTo>
                    <a:pt x="166" y="380"/>
                  </a:lnTo>
                  <a:lnTo>
                    <a:pt x="162" y="378"/>
                  </a:lnTo>
                  <a:lnTo>
                    <a:pt x="157" y="374"/>
                  </a:lnTo>
                  <a:lnTo>
                    <a:pt x="154" y="371"/>
                  </a:lnTo>
                  <a:lnTo>
                    <a:pt x="152" y="368"/>
                  </a:lnTo>
                  <a:lnTo>
                    <a:pt x="150" y="363"/>
                  </a:lnTo>
                  <a:lnTo>
                    <a:pt x="148" y="353"/>
                  </a:lnTo>
                  <a:lnTo>
                    <a:pt x="147" y="340"/>
                  </a:lnTo>
                  <a:lnTo>
                    <a:pt x="147" y="324"/>
                  </a:lnTo>
                  <a:lnTo>
                    <a:pt x="147" y="139"/>
                  </a:lnTo>
                  <a:lnTo>
                    <a:pt x="245" y="139"/>
                  </a:lnTo>
                  <a:lnTo>
                    <a:pt x="245" y="100"/>
                  </a:lnTo>
                  <a:lnTo>
                    <a:pt x="147" y="100"/>
                  </a:lnTo>
                  <a:lnTo>
                    <a:pt x="147" y="0"/>
                  </a:lnTo>
                  <a:lnTo>
                    <a:pt x="59" y="0"/>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58" name="Freeform 50"/>
            <p:cNvSpPr>
              <a:spLocks/>
            </p:cNvSpPr>
            <p:nvPr/>
          </p:nvSpPr>
          <p:spPr bwMode="auto">
            <a:xfrm>
              <a:off x="8383588" y="950791"/>
              <a:ext cx="141287" cy="117475"/>
            </a:xfrm>
            <a:custGeom>
              <a:avLst/>
              <a:gdLst>
                <a:gd name="T0" fmla="*/ 2147483647 w 387"/>
                <a:gd name="T1" fmla="*/ 2147483647 h 319"/>
                <a:gd name="T2" fmla="*/ 2147483647 w 387"/>
                <a:gd name="T3" fmla="*/ 0 h 319"/>
                <a:gd name="T4" fmla="*/ 2147483647 w 387"/>
                <a:gd name="T5" fmla="*/ 0 h 319"/>
                <a:gd name="T6" fmla="*/ 2147483647 w 387"/>
                <a:gd name="T7" fmla="*/ 2147483647 h 319"/>
                <a:gd name="T8" fmla="*/ 2147483647 w 387"/>
                <a:gd name="T9" fmla="*/ 0 h 319"/>
                <a:gd name="T10" fmla="*/ 0 w 387"/>
                <a:gd name="T11" fmla="*/ 0 h 319"/>
                <a:gd name="T12" fmla="*/ 0 w 387"/>
                <a:gd name="T13" fmla="*/ 2147483647 h 319"/>
                <a:gd name="T14" fmla="*/ 2147483647 w 387"/>
                <a:gd name="T15" fmla="*/ 2147483647 h 319"/>
                <a:gd name="T16" fmla="*/ 2147483647 w 387"/>
                <a:gd name="T17" fmla="*/ 2147483647 h 319"/>
                <a:gd name="T18" fmla="*/ 2147483647 w 387"/>
                <a:gd name="T19" fmla="*/ 2147483647 h 319"/>
                <a:gd name="T20" fmla="*/ 2147483647 w 387"/>
                <a:gd name="T21" fmla="*/ 2147483647 h 319"/>
                <a:gd name="T22" fmla="*/ 2147483647 w 387"/>
                <a:gd name="T23" fmla="*/ 2147483647 h 319"/>
                <a:gd name="T24" fmla="*/ 2147483647 w 387"/>
                <a:gd name="T25" fmla="*/ 2147483647 h 319"/>
                <a:gd name="T26" fmla="*/ 2147483647 w 387"/>
                <a:gd name="T27" fmla="*/ 2147483647 h 319"/>
                <a:gd name="T28" fmla="*/ 2147483647 w 387"/>
                <a:gd name="T29" fmla="*/ 2147483647 h 319"/>
                <a:gd name="T30" fmla="*/ 2147483647 w 387"/>
                <a:gd name="T31" fmla="*/ 2147483647 h 319"/>
                <a:gd name="T32" fmla="*/ 2147483647 w 387"/>
                <a:gd name="T33" fmla="*/ 2147483647 h 319"/>
                <a:gd name="T34" fmla="*/ 2147483647 w 387"/>
                <a:gd name="T35" fmla="*/ 2147483647 h 319"/>
                <a:gd name="T36" fmla="*/ 2147483647 w 387"/>
                <a:gd name="T37" fmla="*/ 2147483647 h 319"/>
                <a:gd name="T38" fmla="*/ 2147483647 w 387"/>
                <a:gd name="T39" fmla="*/ 2147483647 h 319"/>
                <a:gd name="T40" fmla="*/ 2147483647 w 387"/>
                <a:gd name="T41" fmla="*/ 2147483647 h 319"/>
                <a:gd name="T42" fmla="*/ 2147483647 w 387"/>
                <a:gd name="T43" fmla="*/ 2147483647 h 319"/>
                <a:gd name="T44" fmla="*/ 2147483647 w 387"/>
                <a:gd name="T45" fmla="*/ 2147483647 h 319"/>
                <a:gd name="T46" fmla="*/ 2147483647 w 387"/>
                <a:gd name="T47" fmla="*/ 2147483647 h 319"/>
                <a:gd name="T48" fmla="*/ 2147483647 w 387"/>
                <a:gd name="T49" fmla="*/ 2147483647 h 31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7"/>
                <a:gd name="T76" fmla="*/ 0 h 319"/>
                <a:gd name="T77" fmla="*/ 387 w 387"/>
                <a:gd name="T78" fmla="*/ 319 h 31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7" h="319">
                  <a:moveTo>
                    <a:pt x="297" y="104"/>
                  </a:moveTo>
                  <a:lnTo>
                    <a:pt x="387" y="0"/>
                  </a:lnTo>
                  <a:lnTo>
                    <a:pt x="295" y="0"/>
                  </a:lnTo>
                  <a:lnTo>
                    <a:pt x="209" y="98"/>
                  </a:lnTo>
                  <a:lnTo>
                    <a:pt x="133" y="0"/>
                  </a:lnTo>
                  <a:lnTo>
                    <a:pt x="0" y="0"/>
                  </a:lnTo>
                  <a:lnTo>
                    <a:pt x="0" y="25"/>
                  </a:lnTo>
                  <a:lnTo>
                    <a:pt x="5" y="25"/>
                  </a:lnTo>
                  <a:lnTo>
                    <a:pt x="21" y="27"/>
                  </a:lnTo>
                  <a:lnTo>
                    <a:pt x="34" y="30"/>
                  </a:lnTo>
                  <a:lnTo>
                    <a:pt x="45" y="33"/>
                  </a:lnTo>
                  <a:lnTo>
                    <a:pt x="54" y="37"/>
                  </a:lnTo>
                  <a:lnTo>
                    <a:pt x="63" y="43"/>
                  </a:lnTo>
                  <a:lnTo>
                    <a:pt x="70" y="51"/>
                  </a:lnTo>
                  <a:lnTo>
                    <a:pt x="80" y="62"/>
                  </a:lnTo>
                  <a:lnTo>
                    <a:pt x="89" y="73"/>
                  </a:lnTo>
                  <a:lnTo>
                    <a:pt x="144" y="147"/>
                  </a:lnTo>
                  <a:lnTo>
                    <a:pt x="54" y="251"/>
                  </a:lnTo>
                  <a:lnTo>
                    <a:pt x="147" y="251"/>
                  </a:lnTo>
                  <a:lnTo>
                    <a:pt x="188" y="204"/>
                  </a:lnTo>
                  <a:lnTo>
                    <a:pt x="273" y="319"/>
                  </a:lnTo>
                  <a:lnTo>
                    <a:pt x="377" y="319"/>
                  </a:lnTo>
                  <a:lnTo>
                    <a:pt x="213" y="104"/>
                  </a:lnTo>
                  <a:lnTo>
                    <a:pt x="297" y="104"/>
                  </a:lnTo>
                  <a:close/>
                </a:path>
              </a:pathLst>
            </a:custGeom>
            <a:solidFill>
              <a:srgbClr val="1A1A1A"/>
            </a:solidFill>
            <a:ln w="9525" algn="ctr">
              <a:noFill/>
              <a:miter lim="800000"/>
              <a:headEnd/>
              <a:tailEnd/>
            </a:ln>
            <a:effectLst/>
          </p:spPr>
          <p:txBody>
            <a:bodyPr wrap="none" lIns="90000" tIns="46800" rIns="90000" bIns="46800"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sp>
          <p:nvSpPr>
            <p:cNvPr id="59" name="Freeform 52"/>
            <p:cNvSpPr>
              <a:spLocks/>
            </p:cNvSpPr>
            <p:nvPr/>
          </p:nvSpPr>
          <p:spPr bwMode="auto">
            <a:xfrm>
              <a:off x="8521700" y="868241"/>
              <a:ext cx="76200" cy="47625"/>
            </a:xfrm>
            <a:custGeom>
              <a:avLst/>
              <a:gdLst>
                <a:gd name="T0" fmla="*/ 2147483647 w 205"/>
                <a:gd name="T1" fmla="*/ 2147483647 h 129"/>
                <a:gd name="T2" fmla="*/ 0 w 205"/>
                <a:gd name="T3" fmla="*/ 2147483647 h 129"/>
                <a:gd name="T4" fmla="*/ 2147483647 w 205"/>
                <a:gd name="T5" fmla="*/ 0 h 129"/>
                <a:gd name="T6" fmla="*/ 2147483647 w 205"/>
                <a:gd name="T7" fmla="*/ 0 h 129"/>
                <a:gd name="T8" fmla="*/ 2147483647 w 205"/>
                <a:gd name="T9" fmla="*/ 2147483647 h 129"/>
                <a:gd name="T10" fmla="*/ 0 60000 65536"/>
                <a:gd name="T11" fmla="*/ 0 60000 65536"/>
                <a:gd name="T12" fmla="*/ 0 60000 65536"/>
                <a:gd name="T13" fmla="*/ 0 60000 65536"/>
                <a:gd name="T14" fmla="*/ 0 60000 65536"/>
                <a:gd name="T15" fmla="*/ 0 w 205"/>
                <a:gd name="T16" fmla="*/ 0 h 129"/>
                <a:gd name="T17" fmla="*/ 205 w 205"/>
                <a:gd name="T18" fmla="*/ 129 h 129"/>
              </a:gdLst>
              <a:ahLst/>
              <a:cxnLst>
                <a:cxn ang="T10">
                  <a:pos x="T0" y="T1"/>
                </a:cxn>
                <a:cxn ang="T11">
                  <a:pos x="T2" y="T3"/>
                </a:cxn>
                <a:cxn ang="T12">
                  <a:pos x="T4" y="T5"/>
                </a:cxn>
                <a:cxn ang="T13">
                  <a:pos x="T6" y="T7"/>
                </a:cxn>
                <a:cxn ang="T14">
                  <a:pos x="T8" y="T9"/>
                </a:cxn>
              </a:cxnLst>
              <a:rect l="T15" t="T16" r="T17" b="T18"/>
              <a:pathLst>
                <a:path w="205" h="129">
                  <a:moveTo>
                    <a:pt x="93" y="129"/>
                  </a:moveTo>
                  <a:lnTo>
                    <a:pt x="0" y="129"/>
                  </a:lnTo>
                  <a:lnTo>
                    <a:pt x="112" y="0"/>
                  </a:lnTo>
                  <a:lnTo>
                    <a:pt x="205" y="0"/>
                  </a:lnTo>
                  <a:lnTo>
                    <a:pt x="93" y="129"/>
                  </a:lnTo>
                  <a:close/>
                </a:path>
              </a:pathLst>
            </a:custGeom>
            <a:solidFill>
              <a:srgbClr val="FD0014"/>
            </a:solidFill>
            <a:ln w="9525">
              <a:noFill/>
              <a:miter lim="800000"/>
              <a:headEnd/>
              <a:tailEnd/>
            </a:ln>
            <a:effectLst/>
          </p:spPr>
          <p:txBody>
            <a:bodyPr wrap="none" anchor="ctr"/>
            <a:lstStyle/>
            <a:p>
              <a:pPr>
                <a:lnSpc>
                  <a:spcPct val="90000"/>
                </a:lnSpc>
                <a:defRPr/>
              </a:pPr>
              <a:endParaRPr kumimoji="0" lang="ja-JP" altLang="en-US" sz="597" kern="0">
                <a:solidFill>
                  <a:sysClr val="windowText" lastClr="000000"/>
                </a:solidFill>
                <a:latin typeface="HGPｺﾞｼｯｸE" pitchFamily="50" charset="-128"/>
                <a:ea typeface="HGPｺﾞｼｯｸE" pitchFamily="50" charset="-128"/>
              </a:endParaRPr>
            </a:p>
          </p:txBody>
        </p:sp>
      </p:grpSp>
      <p:grpSp>
        <p:nvGrpSpPr>
          <p:cNvPr id="5" name="グループ化 59"/>
          <p:cNvGrpSpPr/>
          <p:nvPr userDrawn="1"/>
        </p:nvGrpSpPr>
        <p:grpSpPr>
          <a:xfrm>
            <a:off x="-2" y="1068568"/>
            <a:ext cx="6858003" cy="107589"/>
            <a:chOff x="-4" y="739775"/>
            <a:chExt cx="9144005" cy="74485"/>
          </a:xfrm>
        </p:grpSpPr>
        <p:sp>
          <p:nvSpPr>
            <p:cNvPr id="61" name="正方形/長方形 11"/>
            <p:cNvSpPr>
              <a:spLocks noChangeArrowheads="1"/>
            </p:cNvSpPr>
            <p:nvPr/>
          </p:nvSpPr>
          <p:spPr bwMode="auto">
            <a:xfrm>
              <a:off x="1" y="739775"/>
              <a:ext cx="9144000"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sz="597">
                <a:solidFill>
                  <a:prstClr val="white"/>
                </a:solidFill>
              </a:endParaRPr>
            </a:p>
          </p:txBody>
        </p:sp>
        <p:grpSp>
          <p:nvGrpSpPr>
            <p:cNvPr id="6" name="グループ化 62"/>
            <p:cNvGrpSpPr/>
            <p:nvPr userDrawn="1"/>
          </p:nvGrpSpPr>
          <p:grpSpPr>
            <a:xfrm>
              <a:off x="-4" y="739775"/>
              <a:ext cx="1481336" cy="74485"/>
              <a:chOff x="312738" y="2747963"/>
              <a:chExt cx="1970087" cy="109537"/>
            </a:xfrm>
          </p:grpSpPr>
          <p:sp>
            <p:nvSpPr>
              <p:cNvPr id="63" name="正方形/長方形 62"/>
              <p:cNvSpPr/>
              <p:nvPr/>
            </p:nvSpPr>
            <p:spPr bwMode="auto">
              <a:xfrm>
                <a:off x="312738" y="2747963"/>
                <a:ext cx="1970087" cy="109537"/>
              </a:xfrm>
              <a:prstGeom prst="rect">
                <a:avLst/>
              </a:prstGeom>
              <a:solidFill>
                <a:srgbClr val="FD0014"/>
              </a:solidFill>
              <a:ln w="9525">
                <a:noFill/>
                <a:miter lim="800000"/>
                <a:headEnd/>
                <a:tailEnd/>
              </a:ln>
              <a:effectLst/>
            </p:spPr>
            <p:txBody>
              <a:bodyPr wrap="none" anchor="ctr"/>
              <a:lstStyle/>
              <a:p>
                <a:pPr>
                  <a:defRPr/>
                </a:pPr>
                <a:endParaRPr kumimoji="0" lang="ja-JP" altLang="en-US" sz="597" kern="0" dirty="0">
                  <a:solidFill>
                    <a:sysClr val="windowText" lastClr="000000"/>
                  </a:solidFill>
                </a:endParaRPr>
              </a:p>
            </p:txBody>
          </p:sp>
          <p:sp>
            <p:nvSpPr>
              <p:cNvPr id="64" name="正方形/長方形 63"/>
              <p:cNvSpPr/>
              <p:nvPr/>
            </p:nvSpPr>
            <p:spPr bwMode="auto">
              <a:xfrm>
                <a:off x="312738" y="2747963"/>
                <a:ext cx="985837" cy="109537"/>
              </a:xfrm>
              <a:prstGeom prst="rect">
                <a:avLst/>
              </a:prstGeom>
              <a:solidFill>
                <a:srgbClr val="B3B3B3"/>
              </a:solidFill>
              <a:ln w="9525">
                <a:noFill/>
                <a:miter lim="800000"/>
                <a:headEnd/>
                <a:tailEnd/>
              </a:ln>
              <a:effectLst/>
            </p:spPr>
            <p:txBody>
              <a:bodyPr wrap="none" anchor="ctr"/>
              <a:lstStyle/>
              <a:p>
                <a:pPr>
                  <a:defRPr/>
                </a:pPr>
                <a:endParaRPr kumimoji="0" lang="ja-JP" altLang="en-US" sz="597" kern="0" dirty="0">
                  <a:solidFill>
                    <a:sysClr val="windowText" lastClr="000000"/>
                  </a:solidFill>
                </a:endParaRPr>
              </a:p>
            </p:txBody>
          </p:sp>
        </p:grpSp>
      </p:grpSp>
      <p:sp>
        <p:nvSpPr>
          <p:cNvPr id="65" name="スライド番号プレースホルダ 2"/>
          <p:cNvSpPr>
            <a:spLocks noGrp="1"/>
          </p:cNvSpPr>
          <p:nvPr>
            <p:ph type="sldNum" sz="quarter" idx="4"/>
          </p:nvPr>
        </p:nvSpPr>
        <p:spPr>
          <a:xfrm>
            <a:off x="6453188" y="9454270"/>
            <a:ext cx="366713" cy="440267"/>
          </a:xfrm>
          <a:prstGeom prst="rect">
            <a:avLst/>
          </a:prstGeom>
        </p:spPr>
        <p:txBody>
          <a:bodyPr/>
          <a:lstStyle>
            <a:lvl1pPr algn="r">
              <a:defRPr sz="465">
                <a:solidFill>
                  <a:schemeClr val="tx1"/>
                </a:solidFill>
                <a:latin typeface="Arial" pitchFamily="34" charset="0"/>
                <a:cs typeface="Arial" pitchFamily="34" charset="0"/>
              </a:defRPr>
            </a:lvl1pPr>
          </a:lstStyle>
          <a:p>
            <a:pPr>
              <a:defRPr/>
            </a:pPr>
            <a:fld id="{0EC0D1FC-6B3C-4F03-8D3B-A32312974525}" type="slidenum">
              <a:rPr lang="en-US" altLang="ja-JP" smtClean="0">
                <a:solidFill>
                  <a:prstClr val="black"/>
                </a:solidFill>
              </a:rPr>
              <a:pPr>
                <a:defRPr/>
              </a:pPr>
              <a:t>‹#›</a:t>
            </a:fld>
            <a:endParaRPr lang="en-US" altLang="ja-JP">
              <a:solidFill>
                <a:prstClr val="black"/>
              </a:solidFill>
            </a:endParaRPr>
          </a:p>
        </p:txBody>
      </p:sp>
      <p:sp>
        <p:nvSpPr>
          <p:cNvPr id="68" name="フッター プレースホルダー 30"/>
          <p:cNvSpPr>
            <a:spLocks noGrp="1"/>
          </p:cNvSpPr>
          <p:nvPr>
            <p:ph type="ftr" sz="quarter" idx="3"/>
          </p:nvPr>
        </p:nvSpPr>
        <p:spPr>
          <a:xfrm>
            <a:off x="4197671" y="9529508"/>
            <a:ext cx="2255667" cy="333424"/>
          </a:xfrm>
          <a:prstGeom prst="rect">
            <a:avLst/>
          </a:prstGeom>
          <a:noFill/>
          <a:ln w="25400">
            <a:noFill/>
            <a:miter lim="800000"/>
            <a:headEnd/>
            <a:tailEnd/>
          </a:ln>
        </p:spPr>
        <p:txBody>
          <a:bodyPr wrap="none">
            <a:noAutofit/>
          </a:bodyPr>
          <a:lstStyle>
            <a:lvl1pPr>
              <a:defRPr kumimoji="0" lang="en-US" altLang="ja-JP" sz="298" smtClean="0">
                <a:solidFill>
                  <a:srgbClr val="A6A6A6"/>
                </a:solidFill>
                <a:latin typeface="Arial" charset="0"/>
                <a:ea typeface="ＭＳ Ｐゴシック" charset="-128"/>
              </a:defRPr>
            </a:lvl1pPr>
          </a:lstStyle>
          <a:p>
            <a:pPr algn="r">
              <a:spcBef>
                <a:spcPct val="50000"/>
              </a:spcBef>
            </a:pPr>
            <a:r>
              <a:rPr dirty="0"/>
              <a:t>© Hitachi Consulting Co., Ltd</a:t>
            </a:r>
            <a:r>
              <a:t>. 2014. </a:t>
            </a:r>
            <a:r>
              <a:rPr dirty="0"/>
              <a:t>All rights reserved.</a:t>
            </a:r>
          </a:p>
          <a:p>
            <a:pPr algn="r">
              <a:spcBef>
                <a:spcPct val="50000"/>
              </a:spcBef>
            </a:pPr>
            <a:endParaRPr dirty="0"/>
          </a:p>
        </p:txBody>
      </p:sp>
      <p:sp>
        <p:nvSpPr>
          <p:cNvPr id="4" name="テキスト プレースホルダー 3"/>
          <p:cNvSpPr>
            <a:spLocks noGrp="1"/>
          </p:cNvSpPr>
          <p:nvPr>
            <p:ph type="body" sz="quarter" idx="12" hasCustomPrompt="1"/>
          </p:nvPr>
        </p:nvSpPr>
        <p:spPr>
          <a:xfrm>
            <a:off x="134635" y="1312596"/>
            <a:ext cx="6588732" cy="3744560"/>
          </a:xfrm>
          <a:prstGeom prst="rect">
            <a:avLst/>
          </a:prstGeom>
        </p:spPr>
        <p:txBody>
          <a:bodyPr/>
          <a:lstStyle>
            <a:lvl1pPr marL="0" indent="0" algn="l" rtl="0" fontAlgn="base">
              <a:spcBef>
                <a:spcPct val="0"/>
              </a:spcBef>
              <a:spcAft>
                <a:spcPct val="0"/>
              </a:spcAft>
              <a:buFontTx/>
              <a:buNone/>
              <a:defRPr kumimoji="0" lang="ja-JP" altLang="en-US" sz="797" b="0" i="0" u="none" strike="noStrike" kern="0" cap="none" spc="0" normalizeH="0" baseline="0" noProof="0" smtClean="0">
                <a:ln>
                  <a:noFill/>
                </a:ln>
                <a:solidFill>
                  <a:srgbClr val="000000"/>
                </a:solidFill>
                <a:effectLst/>
                <a:uLnTx/>
                <a:uFillTx/>
                <a:latin typeface="+mn-ea"/>
              </a:defRPr>
            </a:lvl1pPr>
            <a:lvl2pPr marL="176985" marR="0" indent="-88493" algn="l" defTabSz="303403" rtl="0" eaLnBrk="1" fontAlgn="base" latinLnBrk="0" hangingPunct="1">
              <a:lnSpc>
                <a:spcPct val="100000"/>
              </a:lnSpc>
              <a:spcBef>
                <a:spcPct val="20000"/>
              </a:spcBef>
              <a:spcAft>
                <a:spcPct val="0"/>
              </a:spcAft>
              <a:buClrTx/>
              <a:buSzTx/>
              <a:buFont typeface="Wingdings" pitchFamily="2" charset="2"/>
              <a:buChar char="l"/>
              <a:tabLst/>
              <a:defRPr sz="664"/>
            </a:lvl2pPr>
            <a:lvl3pPr marL="240193" indent="-63209">
              <a:buFont typeface="Wingdings" pitchFamily="2" charset="2"/>
              <a:buChar char="Ø"/>
              <a:defRPr sz="597" baseline="0"/>
            </a:lvl3pPr>
            <a:lvl4pPr marL="299189" indent="-58995">
              <a:defRPr sz="531" baseline="0"/>
            </a:lvl4pPr>
            <a:lvl5pPr marL="358184" indent="-58995">
              <a:defRPr sz="465"/>
            </a:lvl5pPr>
          </a:lstStyle>
          <a:p>
            <a:pPr lvl="0"/>
            <a:r>
              <a:rPr kumimoji="0" lang="ja-JP" altLang="en-US" sz="730" b="0" i="0" u="none" strike="noStrike" kern="0" cap="none" spc="0" normalizeH="0" baseline="0" noProof="0" dirty="0" smtClean="0">
                <a:ln>
                  <a:noFill/>
                </a:ln>
                <a:solidFill>
                  <a:srgbClr val="000000"/>
                </a:solidFill>
                <a:effectLst/>
                <a:uLnTx/>
                <a:uFillTx/>
                <a:latin typeface="+mn-ea"/>
                <a:ea typeface="+mn-ea"/>
              </a:rPr>
              <a:t>見出し</a:t>
            </a:r>
            <a:r>
              <a:rPr kumimoji="0" lang="en-US" altLang="ja-JP" sz="730" b="0" i="0" u="none" strike="noStrike" kern="0" cap="none" spc="0" normalizeH="0" baseline="0" noProof="0" dirty="0" smtClean="0">
                <a:ln>
                  <a:noFill/>
                </a:ln>
                <a:solidFill>
                  <a:srgbClr val="000000"/>
                </a:solidFill>
                <a:effectLst/>
                <a:uLnTx/>
                <a:uFillTx/>
                <a:latin typeface="+mn-ea"/>
                <a:ea typeface="+mn-ea"/>
              </a:rPr>
              <a:t>〔</a:t>
            </a:r>
            <a:r>
              <a:rPr kumimoji="0" lang="ja-JP" altLang="en-US" sz="730" b="0" i="0" u="none" strike="noStrike" kern="0" cap="none" spc="0" normalizeH="0" baseline="0" noProof="0" dirty="0" smtClean="0">
                <a:ln>
                  <a:noFill/>
                </a:ln>
                <a:solidFill>
                  <a:srgbClr val="000000"/>
                </a:solidFill>
                <a:effectLst/>
                <a:uLnTx/>
                <a:uFillTx/>
                <a:latin typeface="+mn-ea"/>
                <a:ea typeface="+mn-ea"/>
              </a:rPr>
              <a:t>ＨＧＰゴシックＥを推奨します</a:t>
            </a:r>
            <a:r>
              <a:rPr kumimoji="0" lang="en-US" altLang="ja-JP" sz="730" b="0" i="0" u="none" strike="noStrike" kern="0" cap="none" spc="0" normalizeH="0" baseline="0" noProof="0" dirty="0" smtClean="0">
                <a:ln>
                  <a:noFill/>
                </a:ln>
                <a:solidFill>
                  <a:srgbClr val="000000"/>
                </a:solidFill>
                <a:effectLst/>
                <a:uLnTx/>
                <a:uFillTx/>
                <a:latin typeface="+mn-ea"/>
                <a:ea typeface="+mn-ea"/>
              </a:rPr>
              <a:t>〕</a:t>
            </a:r>
            <a:r>
              <a:rPr kumimoji="0" lang="ja-JP" altLang="en-US" sz="730" b="0" i="0" u="none" strike="noStrike" kern="0" cap="none" spc="0" normalizeH="0" baseline="0" noProof="0" dirty="0" smtClean="0">
                <a:ln>
                  <a:noFill/>
                </a:ln>
                <a:solidFill>
                  <a:srgbClr val="000000"/>
                </a:solidFill>
                <a:effectLst/>
                <a:uLnTx/>
                <a:uFillTx/>
                <a:latin typeface="+mn-ea"/>
                <a:ea typeface="+mn-ea"/>
              </a:rPr>
              <a:t>　　</a:t>
            </a:r>
            <a:endParaRPr kumimoji="0" lang="en-US" altLang="ja-JP" sz="730" b="0" i="0" u="none" strike="noStrike" kern="0" cap="none" spc="0" normalizeH="0" baseline="0" noProof="0" dirty="0" smtClean="0">
              <a:ln>
                <a:noFill/>
              </a:ln>
              <a:solidFill>
                <a:srgbClr val="000000"/>
              </a:solidFill>
              <a:effectLst/>
              <a:uLnTx/>
              <a:uFillTx/>
              <a:latin typeface="+mn-ea"/>
              <a:ea typeface="+mn-ea"/>
            </a:endParaRPr>
          </a:p>
          <a:p>
            <a:pPr marL="176985" marR="0" lvl="1" indent="-88493" algn="l" defTabSz="303403" rtl="0" eaLnBrk="1" fontAlgn="base" latinLnBrk="0" hangingPunct="1">
              <a:lnSpc>
                <a:spcPct val="100000"/>
              </a:lnSpc>
              <a:spcBef>
                <a:spcPct val="20000"/>
              </a:spcBef>
              <a:spcAft>
                <a:spcPct val="0"/>
              </a:spcAft>
              <a:buClrTx/>
              <a:buSzTx/>
              <a:buFont typeface="Wingdings" pitchFamily="2" charset="2"/>
              <a:buChar char="l"/>
              <a:tabLst/>
              <a:defRPr/>
            </a:pPr>
            <a:r>
              <a:rPr kumimoji="0" lang="ja-JP" altLang="en-US" sz="597" b="0" i="0" u="none" strike="noStrike" kern="0" cap="none" spc="0" normalizeH="0" baseline="0" noProof="0" dirty="0" smtClean="0">
                <a:ln>
                  <a:noFill/>
                </a:ln>
                <a:solidFill>
                  <a:srgbClr val="000000"/>
                </a:solidFill>
                <a:effectLst/>
                <a:uLnTx/>
                <a:uFillTx/>
                <a:latin typeface="+mn-ea"/>
                <a:ea typeface="+mn-ea"/>
              </a:rPr>
              <a:t>文章</a:t>
            </a:r>
            <a:r>
              <a:rPr kumimoji="0" lang="en-US" altLang="ja-JP" sz="597" b="0" i="0" u="none" strike="noStrike" kern="0" cap="none" spc="0" normalizeH="0" baseline="0" noProof="0" dirty="0" smtClean="0">
                <a:ln>
                  <a:noFill/>
                </a:ln>
                <a:solidFill>
                  <a:srgbClr val="000000"/>
                </a:solidFill>
                <a:effectLst/>
                <a:uLnTx/>
                <a:uFillTx/>
                <a:latin typeface="+mn-ea"/>
                <a:ea typeface="+mn-ea"/>
              </a:rPr>
              <a:t>〔</a:t>
            </a:r>
            <a:r>
              <a:rPr kumimoji="0" lang="ja-JP" altLang="en-US" sz="597" b="0" i="0" u="none" strike="noStrike" kern="0" cap="none" spc="0" normalizeH="0" baseline="0" noProof="0" dirty="0" smtClean="0">
                <a:ln>
                  <a:noFill/>
                </a:ln>
                <a:solidFill>
                  <a:srgbClr val="000000"/>
                </a:solidFill>
                <a:effectLst/>
                <a:uLnTx/>
                <a:uFillTx/>
                <a:latin typeface="+mn-ea"/>
                <a:ea typeface="+mn-ea"/>
              </a:rPr>
              <a:t>メッセージエリアのフォントは ＨＧＰゴシックＥを推奨します</a:t>
            </a:r>
            <a:r>
              <a:rPr kumimoji="0" lang="en-US" altLang="ja-JP" sz="597" b="0" i="0" u="none" strike="noStrike" kern="0" cap="none" spc="0" normalizeH="0" baseline="0" noProof="0" dirty="0" smtClean="0">
                <a:ln>
                  <a:noFill/>
                </a:ln>
                <a:solidFill>
                  <a:srgbClr val="000000"/>
                </a:solidFill>
                <a:effectLst/>
                <a:uLnTx/>
                <a:uFillTx/>
                <a:latin typeface="+mn-ea"/>
                <a:ea typeface="+mn-ea"/>
              </a:rPr>
              <a:t>〕</a:t>
            </a:r>
          </a:p>
        </p:txBody>
      </p:sp>
    </p:spTree>
    <p:extLst>
      <p:ext uri="{BB962C8B-B14F-4D97-AF65-F5344CB8AC3E}">
        <p14:creationId xmlns:p14="http://schemas.microsoft.com/office/powerpoint/2010/main" val="254433099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384" y="528320"/>
            <a:ext cx="5915025" cy="1914701"/>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5384" y="2641601"/>
            <a:ext cx="5915025" cy="6285265"/>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19">
                <a:solidFill>
                  <a:schemeClr val="tx1">
                    <a:lumMod val="65000"/>
                    <a:lumOff val="35000"/>
                  </a:schemeClr>
                </a:solidFill>
              </a:defRPr>
            </a:lvl1pPr>
          </a:lstStyle>
          <a:p>
            <a:endParaRPr lang="ja-JP" altLang="en-US">
              <a:solidFill>
                <a:prstClr val="black">
                  <a:tint val="75000"/>
                </a:prstClr>
              </a:solidFill>
            </a:endParaRPr>
          </a:p>
        </p:txBody>
      </p:sp>
      <p:sp>
        <p:nvSpPr>
          <p:cNvPr id="5" name="Footer Placeholder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19">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4847359" y="9181395"/>
            <a:ext cx="1543050" cy="527403"/>
          </a:xfrm>
          <a:prstGeom prst="rect">
            <a:avLst/>
          </a:prstGeom>
        </p:spPr>
        <p:txBody>
          <a:bodyPr vert="horz" lIns="91440" tIns="45720" rIns="91440" bIns="45720" rtlCol="0" anchor="ctr"/>
          <a:lstStyle>
            <a:lvl1pPr algn="r">
              <a:defRPr sz="619">
                <a:solidFill>
                  <a:schemeClr val="tx1">
                    <a:tint val="75000"/>
                  </a:schemeClr>
                </a:solidFill>
              </a:defRPr>
            </a:lvl1pPr>
          </a:lstStyle>
          <a:p>
            <a:fld id="{3AD38CA4-0105-4DDB-B433-5881238886A7}"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7" name="直線コネクタ 6"/>
          <p:cNvCxnSpPr/>
          <p:nvPr userDrawn="1"/>
        </p:nvCxnSpPr>
        <p:spPr>
          <a:xfrm>
            <a:off x="27000" y="1520619"/>
            <a:ext cx="6804000" cy="0"/>
          </a:xfrm>
          <a:prstGeom prst="line">
            <a:avLst/>
          </a:prstGeom>
          <a:ln w="38100"/>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線コネクタ 7"/>
          <p:cNvCxnSpPr/>
          <p:nvPr userDrawn="1"/>
        </p:nvCxnSpPr>
        <p:spPr>
          <a:xfrm>
            <a:off x="27000" y="9425497"/>
            <a:ext cx="6804000" cy="0"/>
          </a:xfrm>
          <a:prstGeom prst="line">
            <a:avLst/>
          </a:prstGeom>
          <a:ln w="38100"/>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sp>
        <p:nvSpPr>
          <p:cNvPr id="9" name="テキスト ボックス 8"/>
          <p:cNvSpPr txBox="1"/>
          <p:nvPr userDrawn="1"/>
        </p:nvSpPr>
        <p:spPr>
          <a:xfrm>
            <a:off x="4191231" y="9485893"/>
            <a:ext cx="1428596" cy="143437"/>
          </a:xfrm>
          <a:prstGeom prst="rect">
            <a:avLst/>
          </a:prstGeom>
          <a:noFill/>
        </p:spPr>
        <p:txBody>
          <a:bodyPr wrap="none" rtlCol="0">
            <a:spAutoFit/>
          </a:bodyPr>
          <a:lstStyle/>
          <a:p>
            <a:r>
              <a:rPr lang="en-US" altLang="ja-JP" sz="332" i="1" dirty="0" smtClean="0">
                <a:solidFill>
                  <a:prstClr val="black"/>
                </a:solidFill>
              </a:rPr>
              <a:t>Copyright (C) Japanese Nursing Association. All Rights Reserved.</a:t>
            </a:r>
            <a:endParaRPr lang="ja-JP" altLang="en-US" sz="332" dirty="0">
              <a:solidFill>
                <a:prstClr val="black"/>
              </a:solidFill>
            </a:endParaRPr>
          </a:p>
        </p:txBody>
      </p:sp>
    </p:spTree>
    <p:extLst>
      <p:ext uri="{BB962C8B-B14F-4D97-AF65-F5344CB8AC3E}">
        <p14:creationId xmlns:p14="http://schemas.microsoft.com/office/powerpoint/2010/main" val="4006107500"/>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674" r:id="rId13"/>
  </p:sldLayoutIdLst>
  <p:hf hdr="0" ftr="0" dt="0"/>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Wingdings 2" pitchFamily="18" charset="2"/>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Wingdings 2" pitchFamily="18" charset="2"/>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Wingdings 2" pitchFamily="18" charset="2"/>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5pPr>
      <a:lvl6pPr marL="141446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6pPr>
      <a:lvl7pPr marL="167163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7pPr>
      <a:lvl8pPr marL="192881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8pPr>
      <a:lvl9pPr marL="218598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9pPr>
    </p:bodyStyle>
    <p:otherStyle>
      <a:defPPr>
        <a:defRPr lang="en-US"/>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emf"/><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emf"/></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8.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01" name="角丸四角形 200"/>
          <p:cNvSpPr/>
          <p:nvPr/>
        </p:nvSpPr>
        <p:spPr>
          <a:xfrm>
            <a:off x="30923" y="22171"/>
            <a:ext cx="6790660" cy="9883829"/>
          </a:xfrm>
          <a:prstGeom prst="roundRect">
            <a:avLst>
              <a:gd name="adj" fmla="val 0"/>
            </a:avLst>
          </a:prstGeom>
          <a:noFill/>
          <a:ln w="76200">
            <a:solidFill>
              <a:srgbClr val="FF99CC"/>
            </a:solidFill>
          </a:ln>
        </p:spPr>
        <p:txBody>
          <a:bodyPr wrap="square">
            <a:noAutofit/>
          </a:bodyPr>
          <a:lstStyle/>
          <a:p>
            <a:endParaRPr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7" name="テキスト ボックス 186"/>
          <p:cNvSpPr txBox="1"/>
          <p:nvPr/>
        </p:nvSpPr>
        <p:spPr>
          <a:xfrm>
            <a:off x="3069536" y="6992458"/>
            <a:ext cx="806695" cy="164329"/>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endParaRPr lang="ja-JP" altLang="en-US" sz="1050" b="1" dirty="0">
              <a:solidFill>
                <a:schemeClr val="tx1">
                  <a:lumMod val="85000"/>
                  <a:lumOff val="15000"/>
                </a:schemeClr>
              </a:solidFill>
              <a:latin typeface="HGP教科書体" panose="02020600000000000000" pitchFamily="18" charset="-128"/>
              <a:ea typeface="HGP教科書体" panose="02020600000000000000" pitchFamily="18" charset="-128"/>
            </a:endParaRPr>
          </a:p>
        </p:txBody>
      </p:sp>
      <p:sp>
        <p:nvSpPr>
          <p:cNvPr id="212" name="正方形/長方形 211"/>
          <p:cNvSpPr/>
          <p:nvPr/>
        </p:nvSpPr>
        <p:spPr>
          <a:xfrm>
            <a:off x="42314" y="-2489"/>
            <a:ext cx="6815202" cy="523220"/>
          </a:xfrm>
          <a:prstGeom prst="rect">
            <a:avLst/>
          </a:prstGeom>
          <a:noFill/>
        </p:spPr>
        <p:txBody>
          <a:bodyPr wrap="square">
            <a:spAutoFit/>
          </a:bodyPr>
          <a:lstStyle/>
          <a:p>
            <a:pPr algn="ctr"/>
            <a:endParaRPr lang="ja-JP" altLang="en-US" sz="28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6" name="正方形/長方形 175"/>
          <p:cNvSpPr/>
          <p:nvPr/>
        </p:nvSpPr>
        <p:spPr>
          <a:xfrm>
            <a:off x="21399" y="64616"/>
            <a:ext cx="6759743" cy="495896"/>
          </a:xfrm>
          <a:prstGeom prst="rect">
            <a:avLst/>
          </a:prstGeom>
          <a:noFill/>
          <a:ln>
            <a:noFill/>
          </a:ln>
        </p:spPr>
        <p:txBody>
          <a:bodyPr wrap="square" lIns="36000" tIns="36000" rIns="36000" bIns="36000" anchor="ctr" anchorCtr="0">
            <a:spAutoFit/>
          </a:bodyPr>
          <a:lstStyle/>
          <a:p>
            <a:pPr algn="ctr"/>
            <a:r>
              <a:rPr lang="ja-JP" altLang="en-US" sz="2750" b="1"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入会申込書</a:t>
            </a:r>
            <a:r>
              <a:rPr lang="en-US" altLang="ja-JP" sz="2750" b="1"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750" b="1"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会員情報変更届の記入について</a:t>
            </a:r>
            <a:endParaRPr lang="en-US" altLang="ja-JP" sz="2750" b="1" dirty="0">
              <a:solidFill>
                <a:srgbClr val="0037A4"/>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182" name="グループ化 181"/>
          <p:cNvGrpSpPr/>
          <p:nvPr/>
        </p:nvGrpSpPr>
        <p:grpSpPr>
          <a:xfrm>
            <a:off x="1213642" y="560512"/>
            <a:ext cx="5123575" cy="611743"/>
            <a:chOff x="1124744" y="560512"/>
            <a:chExt cx="4846511" cy="611743"/>
          </a:xfrm>
        </p:grpSpPr>
        <p:grpSp>
          <p:nvGrpSpPr>
            <p:cNvPr id="184" name="グループ化 183"/>
            <p:cNvGrpSpPr/>
            <p:nvPr/>
          </p:nvGrpSpPr>
          <p:grpSpPr>
            <a:xfrm>
              <a:off x="1124744" y="560512"/>
              <a:ext cx="4846511" cy="611743"/>
              <a:chOff x="1090929" y="885873"/>
              <a:chExt cx="4850676" cy="1198351"/>
            </a:xfrm>
          </p:grpSpPr>
          <p:grpSp>
            <p:nvGrpSpPr>
              <p:cNvPr id="193" name="グループ化 192"/>
              <p:cNvGrpSpPr/>
              <p:nvPr/>
            </p:nvGrpSpPr>
            <p:grpSpPr>
              <a:xfrm>
                <a:off x="1090929" y="885873"/>
                <a:ext cx="4850676" cy="1198351"/>
                <a:chOff x="1090929" y="873661"/>
                <a:chExt cx="4850676" cy="1198351"/>
              </a:xfrm>
            </p:grpSpPr>
            <p:sp>
              <p:nvSpPr>
                <p:cNvPr id="204" name="角丸四角形 203"/>
                <p:cNvSpPr/>
                <p:nvPr/>
              </p:nvSpPr>
              <p:spPr>
                <a:xfrm>
                  <a:off x="1090930" y="965652"/>
                  <a:ext cx="4850675" cy="1106360"/>
                </a:xfrm>
                <a:prstGeom prst="roundRect">
                  <a:avLst>
                    <a:gd name="adj" fmla="val 6334"/>
                  </a:avLst>
                </a:prstGeom>
                <a:solidFill>
                  <a:schemeClr val="bg1"/>
                </a:solidFill>
                <a:ln w="19050">
                  <a:solidFill>
                    <a:srgbClr val="0037A4"/>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en-US" altLang="ja-JP" sz="11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5" name="角丸四角形 204"/>
                <p:cNvSpPr/>
                <p:nvPr/>
              </p:nvSpPr>
              <p:spPr>
                <a:xfrm>
                  <a:off x="1090929" y="873661"/>
                  <a:ext cx="4850676" cy="291892"/>
                </a:xfrm>
                <a:prstGeom prst="roundRect">
                  <a:avLst>
                    <a:gd name="adj" fmla="val 27542"/>
                  </a:avLst>
                </a:prstGeom>
                <a:solidFill>
                  <a:srgbClr val="0037A4"/>
                </a:solidFill>
                <a:ln w="19050">
                  <a:solidFill>
                    <a:srgbClr val="0037A4"/>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lang="ja-JP" altLang="en-US" sz="11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入会申込書</a:t>
                  </a:r>
                  <a:r>
                    <a:rPr lang="ja-JP" altLang="en-US" sz="11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／会員情報変更届</a:t>
                  </a:r>
                  <a:r>
                    <a:rPr lang="ja-JP" altLang="en-US" sz="1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」をご提出いただくのは、次のようなケースです。</a:t>
                  </a:r>
                  <a:endParaRPr kumimoji="1" lang="en-US" altLang="ja-JP" sz="11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96" name="角丸四角形 195"/>
              <p:cNvSpPr/>
              <p:nvPr/>
            </p:nvSpPr>
            <p:spPr>
              <a:xfrm>
                <a:off x="1164519" y="1288261"/>
                <a:ext cx="1560877" cy="254478"/>
              </a:xfrm>
              <a:prstGeom prst="roundRect">
                <a:avLst>
                  <a:gd name="adj" fmla="val 27542"/>
                </a:avLst>
              </a:prstGeom>
              <a:solidFill>
                <a:schemeClr val="bg1"/>
              </a:solidFill>
              <a:ln w="19050">
                <a:noFill/>
              </a:ln>
            </p:spPr>
            <p:style>
              <a:lnRef idx="2">
                <a:schemeClr val="dk1"/>
              </a:lnRef>
              <a:fillRef idx="1">
                <a:schemeClr val="lt1"/>
              </a:fillRef>
              <a:effectRef idx="0">
                <a:schemeClr val="dk1"/>
              </a:effectRef>
              <a:fontRef idx="minor">
                <a:schemeClr val="dk1"/>
              </a:fontRef>
            </p:style>
            <p:txBody>
              <a:bodyPr lIns="36000" rIns="36000" rtlCol="0" anchor="ctr"/>
              <a:lstStyle/>
              <a:p>
                <a:r>
                  <a:rPr lang="ja-JP" altLang="en-US" sz="1200" dirty="0">
                    <a:solidFill>
                      <a:srgbClr val="0037A4"/>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❶</a:t>
                </a:r>
                <a:r>
                  <a:rPr lang="ja-JP" altLang="en-US" sz="1200" dirty="0">
                    <a:solidFill>
                      <a:srgbClr val="FF9999"/>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 </a:t>
                </a:r>
                <a:r>
                  <a:rPr lang="ja-JP" altLang="en-US" sz="1100" dirty="0" smtClean="0">
                    <a:solidFill>
                      <a:srgbClr val="FF9999"/>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　</a:t>
                </a:r>
                <a:r>
                  <a:rPr lang="ja-JP" altLang="en-US"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新規の入会である</a:t>
                </a:r>
                <a:endParaRPr kumimoji="1" lang="en-US" altLang="ja-JP"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0" name="角丸四角形 199"/>
              <p:cNvSpPr/>
              <p:nvPr/>
            </p:nvSpPr>
            <p:spPr>
              <a:xfrm>
                <a:off x="1163411" y="1649772"/>
                <a:ext cx="2338129" cy="268980"/>
              </a:xfrm>
              <a:prstGeom prst="roundRect">
                <a:avLst>
                  <a:gd name="adj" fmla="val 27542"/>
                </a:avLst>
              </a:prstGeom>
              <a:solidFill>
                <a:schemeClr val="bg1"/>
              </a:solidFill>
              <a:ln w="19050">
                <a:noFill/>
              </a:ln>
            </p:spPr>
            <p:style>
              <a:lnRef idx="2">
                <a:schemeClr val="dk1"/>
              </a:lnRef>
              <a:fillRef idx="1">
                <a:schemeClr val="lt1"/>
              </a:fillRef>
              <a:effectRef idx="0">
                <a:schemeClr val="dk1"/>
              </a:effectRef>
              <a:fontRef idx="minor">
                <a:schemeClr val="dk1"/>
              </a:fontRef>
            </p:style>
            <p:txBody>
              <a:bodyPr lIns="36000" rIns="36000" rtlCol="0" anchor="ctr"/>
              <a:lstStyle/>
              <a:p>
                <a:r>
                  <a:rPr lang="ja-JP" altLang="en-US" sz="1200"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❷</a:t>
                </a:r>
                <a:r>
                  <a:rPr lang="ja-JP" altLang="en-US" sz="1100" dirty="0">
                    <a:solidFill>
                      <a:srgbClr val="FF9999"/>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　</a:t>
                </a:r>
                <a:r>
                  <a:rPr lang="ja-JP" altLang="en-US" sz="11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 </a:t>
                </a:r>
                <a:r>
                  <a:rPr lang="ja-JP" altLang="en-US"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再入会</a:t>
                </a:r>
                <a:r>
                  <a:rPr lang="en-US" altLang="ja-JP" sz="7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(2022</a:t>
                </a:r>
                <a:r>
                  <a:rPr lang="ja-JP" altLang="en-US" sz="7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年度手続がない方）</a:t>
                </a:r>
                <a:r>
                  <a:rPr lang="ja-JP" altLang="en-US"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である</a:t>
                </a:r>
                <a:endParaRPr kumimoji="1" lang="en-US" altLang="ja-JP"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2" name="角丸四角形 201"/>
              <p:cNvSpPr/>
              <p:nvPr/>
            </p:nvSpPr>
            <p:spPr>
              <a:xfrm>
                <a:off x="3596470" y="1285707"/>
                <a:ext cx="2237592" cy="690669"/>
              </a:xfrm>
              <a:prstGeom prst="roundRect">
                <a:avLst>
                  <a:gd name="adj" fmla="val 27542"/>
                </a:avLst>
              </a:prstGeom>
              <a:solidFill>
                <a:schemeClr val="bg1"/>
              </a:solidFill>
              <a:ln w="19050">
                <a:noFill/>
              </a:ln>
            </p:spPr>
            <p:style>
              <a:lnRef idx="2">
                <a:schemeClr val="dk1"/>
              </a:lnRef>
              <a:fillRef idx="1">
                <a:schemeClr val="lt1"/>
              </a:fillRef>
              <a:effectRef idx="0">
                <a:schemeClr val="dk1"/>
              </a:effectRef>
              <a:fontRef idx="minor">
                <a:schemeClr val="dk1"/>
              </a:fontRef>
            </p:style>
            <p:txBody>
              <a:bodyPr lIns="36000" rIns="36000" rtlCol="0" anchor="ctr"/>
              <a:lstStyle/>
              <a:p>
                <a:r>
                  <a:rPr lang="ja-JP" altLang="en-US" sz="1200"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➌</a:t>
                </a:r>
                <a:r>
                  <a:rPr lang="ja-JP" altLang="en-US" sz="1200" dirty="0" smtClean="0">
                    <a:solidFill>
                      <a:srgbClr val="FF9999"/>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  </a:t>
                </a:r>
                <a:r>
                  <a:rPr lang="ja-JP" altLang="en-US"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登録している内容（会員情報や</a:t>
                </a:r>
                <a:endParaRPr lang="en-US" altLang="ja-JP"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endParaRPr>
              </a:p>
              <a:p>
                <a:r>
                  <a:rPr lang="ja-JP" altLang="en-US" sz="11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　</a:t>
                </a:r>
                <a:r>
                  <a:rPr lang="ja-JP" altLang="en-US"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　 口座情報）を変更したい</a:t>
                </a:r>
                <a:endParaRPr kumimoji="1" lang="en-US" altLang="ja-JP"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cxnSp>
          <p:nvCxnSpPr>
            <p:cNvPr id="191" name="直線コネクタ 190"/>
            <p:cNvCxnSpPr/>
            <p:nvPr/>
          </p:nvCxnSpPr>
          <p:spPr>
            <a:xfrm>
              <a:off x="3565138" y="754058"/>
              <a:ext cx="0" cy="369390"/>
            </a:xfrm>
            <a:prstGeom prst="line">
              <a:avLst/>
            </a:prstGeom>
            <a:ln w="9525">
              <a:solidFill>
                <a:srgbClr val="0037A4"/>
              </a:solidFill>
              <a:tailEnd type="none"/>
            </a:ln>
          </p:spPr>
          <p:style>
            <a:lnRef idx="1">
              <a:schemeClr val="accent1"/>
            </a:lnRef>
            <a:fillRef idx="0">
              <a:schemeClr val="accent1"/>
            </a:fillRef>
            <a:effectRef idx="0">
              <a:schemeClr val="accent1"/>
            </a:effectRef>
            <a:fontRef idx="minor">
              <a:schemeClr val="tx1"/>
            </a:fontRef>
          </p:style>
        </p:cxnSp>
      </p:grpSp>
      <p:sp>
        <p:nvSpPr>
          <p:cNvPr id="208" name="角丸四角形 207"/>
          <p:cNvSpPr/>
          <p:nvPr/>
        </p:nvSpPr>
        <p:spPr>
          <a:xfrm>
            <a:off x="120684" y="1508805"/>
            <a:ext cx="6558101" cy="1500165"/>
          </a:xfrm>
          <a:prstGeom prst="roundRect">
            <a:avLst>
              <a:gd name="adj" fmla="val 11442"/>
            </a:avLst>
          </a:prstGeom>
          <a:solidFill>
            <a:srgbClr val="FFFFCC"/>
          </a:solidFill>
          <a:ln w="15875">
            <a:solidFill>
              <a:srgbClr val="FF66CC"/>
            </a:solidFill>
          </a:ln>
        </p:spPr>
        <p:txBody>
          <a:bodyPr wrap="square">
            <a:noAutofit/>
          </a:bodyPr>
          <a:lstStyle/>
          <a:p>
            <a:endParaRPr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09" name="角丸四角形 208"/>
          <p:cNvSpPr/>
          <p:nvPr/>
        </p:nvSpPr>
        <p:spPr>
          <a:xfrm>
            <a:off x="491975" y="1616185"/>
            <a:ext cx="1893754" cy="1299046"/>
          </a:xfrm>
          <a:prstGeom prst="roundRect">
            <a:avLst/>
          </a:prstGeom>
          <a:solidFill>
            <a:schemeClr val="bg1"/>
          </a:solidFill>
          <a:ln w="19050">
            <a:no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210" name="角丸四角形 209"/>
          <p:cNvSpPr/>
          <p:nvPr/>
        </p:nvSpPr>
        <p:spPr>
          <a:xfrm>
            <a:off x="590404" y="1584256"/>
            <a:ext cx="776269" cy="171264"/>
          </a:xfrm>
          <a:prstGeom prst="roundRect">
            <a:avLst/>
          </a:prstGeom>
          <a:solidFill>
            <a:srgbClr val="0037A4"/>
          </a:solidFill>
          <a:ln>
            <a:solidFill>
              <a:srgbClr val="0037A4"/>
            </a:solidFill>
          </a:ln>
        </p:spPr>
        <p:style>
          <a:lnRef idx="2">
            <a:schemeClr val="accent1"/>
          </a:lnRef>
          <a:fillRef idx="1">
            <a:schemeClr val="lt1"/>
          </a:fillRef>
          <a:effectRef idx="0">
            <a:schemeClr val="accent1"/>
          </a:effectRef>
          <a:fontRef idx="minor">
            <a:schemeClr val="dk1"/>
          </a:fontRef>
        </p:style>
        <p:txBody>
          <a:bodyPr lIns="36000" rIns="36000" rtlCol="0" anchor="ctr"/>
          <a:lstStyle/>
          <a:p>
            <a:pPr algn="ctr"/>
            <a:r>
              <a:rPr kumimoji="1" lang="en-US" altLang="ja-JP" sz="8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STEP1</a:t>
            </a:r>
            <a:r>
              <a:rPr kumimoji="1" lang="en-US" altLang="ja-JP" sz="105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05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入手</a:t>
            </a:r>
            <a:endParaRPr kumimoji="1" lang="en-US" altLang="ja-JP" sz="105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1" name="ストライプ矢印 210"/>
          <p:cNvSpPr/>
          <p:nvPr/>
        </p:nvSpPr>
        <p:spPr>
          <a:xfrm>
            <a:off x="3912189" y="2184478"/>
            <a:ext cx="354074" cy="192784"/>
          </a:xfrm>
          <a:prstGeom prst="stripedRightArrow">
            <a:avLst/>
          </a:prstGeom>
          <a:solidFill>
            <a:schemeClr val="accent1"/>
          </a:solidFill>
          <a:ln w="19050">
            <a:no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700" dirty="0" smtClean="0">
              <a:solidFill>
                <a:schemeClr val="bg1"/>
              </a:solidFill>
              <a:latin typeface="+mj-ea"/>
              <a:ea typeface="+mj-ea"/>
              <a:cs typeface="Meiryo UI" pitchFamily="50" charset="-128"/>
            </a:endParaRPr>
          </a:p>
        </p:txBody>
      </p:sp>
      <p:sp>
        <p:nvSpPr>
          <p:cNvPr id="215" name="ストライプ矢印 214"/>
          <p:cNvSpPr/>
          <p:nvPr/>
        </p:nvSpPr>
        <p:spPr>
          <a:xfrm>
            <a:off x="1190573" y="2142721"/>
            <a:ext cx="457782" cy="169087"/>
          </a:xfrm>
          <a:prstGeom prst="stripedRightArrow">
            <a:avLst/>
          </a:prstGeom>
          <a:solidFill>
            <a:schemeClr val="accent1"/>
          </a:solidFill>
          <a:ln w="19050">
            <a:no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700" dirty="0" smtClean="0">
              <a:solidFill>
                <a:schemeClr val="bg1"/>
              </a:solidFill>
              <a:latin typeface="+mj-ea"/>
              <a:ea typeface="+mj-ea"/>
              <a:cs typeface="Meiryo UI" pitchFamily="50" charset="-128"/>
            </a:endParaRPr>
          </a:p>
        </p:txBody>
      </p:sp>
      <p:sp>
        <p:nvSpPr>
          <p:cNvPr id="217" name="テキスト ボックス 216"/>
          <p:cNvSpPr txBox="1"/>
          <p:nvPr/>
        </p:nvSpPr>
        <p:spPr>
          <a:xfrm>
            <a:off x="941058" y="2365194"/>
            <a:ext cx="349405" cy="61111"/>
          </a:xfrm>
          <a:prstGeom prst="rect">
            <a:avLst/>
          </a:prstGeom>
          <a:noFill/>
          <a:ln>
            <a:noFill/>
          </a:ln>
        </p:spPr>
        <p:txBody>
          <a:bodyPr wrap="none" lIns="36000" tIns="36000" rIns="36000" bIns="36000" rtlCol="0" anchor="ctr" anchorCtr="0">
            <a:noAutofit/>
          </a:bodyPr>
          <a:lstStyle/>
          <a:p>
            <a:r>
              <a:rPr lang="ja-JP" altLang="en-US" sz="400" dirty="0">
                <a:latin typeface="Meiryo UI" panose="020B0604030504040204" pitchFamily="50" charset="-128"/>
                <a:ea typeface="Meiryo UI" panose="020B0604030504040204" pitchFamily="50" charset="-128"/>
                <a:cs typeface="Meiryo UI" panose="020B0604030504040204" pitchFamily="50" charset="-128"/>
              </a:rPr>
              <a:t>施設</a:t>
            </a:r>
            <a:r>
              <a:rPr lang="ja-JP" altLang="en-US" sz="400" dirty="0" smtClean="0">
                <a:latin typeface="Meiryo UI" panose="020B0604030504040204" pitchFamily="50" charset="-128"/>
                <a:ea typeface="Meiryo UI" panose="020B0604030504040204" pitchFamily="50" charset="-128"/>
                <a:cs typeface="Meiryo UI" panose="020B0604030504040204" pitchFamily="50" charset="-128"/>
              </a:rPr>
              <a:t>の担当者　</a:t>
            </a:r>
            <a:endParaRPr kumimoji="1" lang="ja-JP" altLang="en-US" sz="4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218" name="角丸四角形 217"/>
          <p:cNvSpPr/>
          <p:nvPr/>
        </p:nvSpPr>
        <p:spPr>
          <a:xfrm>
            <a:off x="4468453" y="1647343"/>
            <a:ext cx="2128899" cy="1289433"/>
          </a:xfrm>
          <a:prstGeom prst="roundRect">
            <a:avLst>
              <a:gd name="adj" fmla="val 15698"/>
            </a:avLst>
          </a:prstGeom>
          <a:solidFill>
            <a:schemeClr val="bg1"/>
          </a:solidFill>
          <a:ln w="19050">
            <a:no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219" name="角丸四角形 218"/>
          <p:cNvSpPr/>
          <p:nvPr/>
        </p:nvSpPr>
        <p:spPr>
          <a:xfrm>
            <a:off x="2478543" y="1622022"/>
            <a:ext cx="1855502" cy="1306727"/>
          </a:xfrm>
          <a:prstGeom prst="roundRect">
            <a:avLst/>
          </a:prstGeom>
          <a:solidFill>
            <a:schemeClr val="bg1"/>
          </a:solidFill>
          <a:ln w="19050">
            <a:no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220" name="テキスト ボックス 219"/>
          <p:cNvSpPr txBox="1"/>
          <p:nvPr/>
        </p:nvSpPr>
        <p:spPr>
          <a:xfrm>
            <a:off x="431186" y="2483520"/>
            <a:ext cx="1965453" cy="359367"/>
          </a:xfrm>
          <a:prstGeom prst="rect">
            <a:avLst/>
          </a:prstGeom>
          <a:noFill/>
          <a:ln>
            <a:noFill/>
          </a:ln>
        </p:spPr>
        <p:txBody>
          <a:bodyPr wrap="none" lIns="36000" tIns="36000" rIns="36000" bIns="36000" rtlCol="0" anchor="ctr" anchorCtr="0">
            <a:noAutofit/>
          </a:bodyPr>
          <a:lstStyle/>
          <a:p>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（勤務先がない方</a:t>
            </a:r>
            <a:r>
              <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p>
          <a:p>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お住まいの県協会に連絡し、用紙を</a:t>
            </a:r>
            <a:endPar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取り寄せます　</a:t>
            </a:r>
            <a:endParaRPr kumimoji="1"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2" name="角丸四角形 221"/>
          <p:cNvSpPr/>
          <p:nvPr/>
        </p:nvSpPr>
        <p:spPr>
          <a:xfrm>
            <a:off x="2571759" y="1583917"/>
            <a:ext cx="776269" cy="171264"/>
          </a:xfrm>
          <a:prstGeom prst="roundRect">
            <a:avLst/>
          </a:prstGeom>
          <a:solidFill>
            <a:srgbClr val="0037A4"/>
          </a:solidFill>
          <a:ln>
            <a:solidFill>
              <a:srgbClr val="0037A4"/>
            </a:solidFill>
          </a:ln>
        </p:spPr>
        <p:style>
          <a:lnRef idx="2">
            <a:schemeClr val="accent1"/>
          </a:lnRef>
          <a:fillRef idx="1">
            <a:schemeClr val="lt1"/>
          </a:fillRef>
          <a:effectRef idx="0">
            <a:schemeClr val="accent1"/>
          </a:effectRef>
          <a:fontRef idx="minor">
            <a:schemeClr val="dk1"/>
          </a:fontRef>
        </p:style>
        <p:txBody>
          <a:bodyPr lIns="36000" rIns="36000" rtlCol="0" anchor="ctr"/>
          <a:lstStyle/>
          <a:p>
            <a:pPr algn="ctr"/>
            <a:r>
              <a:rPr kumimoji="1" lang="en-US" altLang="ja-JP" sz="8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STEP2</a:t>
            </a:r>
            <a:r>
              <a:rPr kumimoji="1" lang="en-US" altLang="ja-JP" sz="105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5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記入</a:t>
            </a:r>
            <a:endParaRPr kumimoji="1" lang="en-US" altLang="ja-JP" sz="105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4" name="テキスト ボックス 223"/>
          <p:cNvSpPr txBox="1"/>
          <p:nvPr/>
        </p:nvSpPr>
        <p:spPr>
          <a:xfrm>
            <a:off x="3121916" y="1820882"/>
            <a:ext cx="1228831" cy="507831"/>
          </a:xfrm>
          <a:prstGeom prst="rect">
            <a:avLst/>
          </a:prstGeom>
          <a:noFill/>
          <a:ln>
            <a:noFill/>
          </a:ln>
        </p:spPr>
        <p:txBody>
          <a:bodyPr wrap="square" rtlCol="0">
            <a:spAutoFit/>
          </a:bodyPr>
          <a:lstStyle/>
          <a:p>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下図</a:t>
            </a:r>
            <a:r>
              <a:rPr kumimoji="1"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にある記入見本を参考に、</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必要</a:t>
            </a:r>
            <a:r>
              <a:rPr lang="ja-JP" altLang="en-US" sz="9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事項</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を記入します</a:t>
            </a:r>
            <a:endParaRPr kumimoji="1"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7" name="角丸四角形 226"/>
          <p:cNvSpPr/>
          <p:nvPr/>
        </p:nvSpPr>
        <p:spPr>
          <a:xfrm>
            <a:off x="224313" y="1605201"/>
            <a:ext cx="199766" cy="1285670"/>
          </a:xfrm>
          <a:prstGeom prst="roundRect">
            <a:avLst/>
          </a:prstGeom>
          <a:noFill/>
          <a:ln w="19050">
            <a:noFill/>
          </a:ln>
        </p:spPr>
        <p:style>
          <a:lnRef idx="2">
            <a:schemeClr val="dk1"/>
          </a:lnRef>
          <a:fillRef idx="1">
            <a:schemeClr val="lt1"/>
          </a:fillRef>
          <a:effectRef idx="0">
            <a:schemeClr val="dk1"/>
          </a:effectRef>
          <a:fontRef idx="minor">
            <a:schemeClr val="dk1"/>
          </a:fontRef>
        </p:style>
        <p:txBody>
          <a:bodyPr vert="eaVert" lIns="36000" rIns="36000" rtlCol="0" anchor="ctr"/>
          <a:lstStyle/>
          <a:p>
            <a:pPr algn="dist"/>
            <a:r>
              <a:rPr kumimoji="1" lang="ja-JP" altLang="en-US" b="1"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申込手順</a:t>
            </a:r>
            <a:endParaRPr kumimoji="1" lang="en-US" altLang="ja-JP" sz="2800" b="1"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8" name="角丸四角形 227"/>
          <p:cNvSpPr/>
          <p:nvPr/>
        </p:nvSpPr>
        <p:spPr>
          <a:xfrm>
            <a:off x="4512033" y="1583917"/>
            <a:ext cx="776269" cy="171264"/>
          </a:xfrm>
          <a:prstGeom prst="roundRect">
            <a:avLst/>
          </a:prstGeom>
          <a:solidFill>
            <a:srgbClr val="0037A4"/>
          </a:solidFill>
          <a:ln>
            <a:solidFill>
              <a:srgbClr val="0037A4"/>
            </a:solidFill>
          </a:ln>
        </p:spPr>
        <p:style>
          <a:lnRef idx="2">
            <a:schemeClr val="accent1"/>
          </a:lnRef>
          <a:fillRef idx="1">
            <a:schemeClr val="lt1"/>
          </a:fillRef>
          <a:effectRef idx="0">
            <a:schemeClr val="accent1"/>
          </a:effectRef>
          <a:fontRef idx="minor">
            <a:schemeClr val="dk1"/>
          </a:fontRef>
        </p:style>
        <p:txBody>
          <a:bodyPr lIns="36000" rIns="36000" rtlCol="0" anchor="ctr"/>
          <a:lstStyle/>
          <a:p>
            <a:pPr algn="ctr"/>
            <a:r>
              <a:rPr kumimoji="1" lang="en-US" altLang="ja-JP" sz="8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STEP3</a:t>
            </a:r>
            <a:r>
              <a:rPr kumimoji="1" lang="en-US" altLang="ja-JP" sz="105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5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提出</a:t>
            </a:r>
            <a:endParaRPr kumimoji="1" lang="en-US" altLang="ja-JP" sz="105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9" name="テキスト ボックス 228"/>
          <p:cNvSpPr txBox="1"/>
          <p:nvPr/>
        </p:nvSpPr>
        <p:spPr>
          <a:xfrm>
            <a:off x="4398594" y="1734682"/>
            <a:ext cx="1993884" cy="507831"/>
          </a:xfrm>
          <a:prstGeom prst="rect">
            <a:avLst/>
          </a:prstGeom>
          <a:noFill/>
          <a:ln>
            <a:noFill/>
          </a:ln>
        </p:spPr>
        <p:txBody>
          <a:bodyPr wrap="square" rtlCol="0">
            <a:spAutoFit/>
          </a:bodyPr>
          <a:lstStyle/>
          <a:p>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9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勤務先</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がある方</a:t>
            </a:r>
            <a:r>
              <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p>
          <a:p>
            <a:r>
              <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記入した用紙を同封のグレーの封筒に</a:t>
            </a:r>
            <a:endPar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9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入れて、</a:t>
            </a:r>
            <a:r>
              <a:rPr lang="ja-JP" altLang="en-US" sz="9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施設の担当者へ提出</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endParaRPr kumimoji="1"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30" name="テキスト ボックス 229"/>
          <p:cNvSpPr txBox="1"/>
          <p:nvPr/>
        </p:nvSpPr>
        <p:spPr>
          <a:xfrm>
            <a:off x="6215145" y="2364996"/>
            <a:ext cx="447431" cy="94005"/>
          </a:xfrm>
          <a:prstGeom prst="rect">
            <a:avLst/>
          </a:prstGeom>
          <a:noFill/>
          <a:ln>
            <a:noFill/>
          </a:ln>
        </p:spPr>
        <p:txBody>
          <a:bodyPr wrap="none" lIns="36000" tIns="36000" rIns="36000" bIns="36000" rtlCol="0" anchor="ctr" anchorCtr="0">
            <a:noAutofit/>
          </a:bodyPr>
          <a:lstStyle/>
          <a:p>
            <a:r>
              <a:rPr lang="ja-JP" altLang="en-US" sz="400" dirty="0">
                <a:latin typeface="Meiryo UI" panose="020B0604030504040204" pitchFamily="50" charset="-128"/>
                <a:ea typeface="Meiryo UI" panose="020B0604030504040204" pitchFamily="50" charset="-128"/>
                <a:cs typeface="Meiryo UI" panose="020B0604030504040204" pitchFamily="50" charset="-128"/>
              </a:rPr>
              <a:t>施設</a:t>
            </a:r>
            <a:r>
              <a:rPr lang="ja-JP" altLang="en-US" sz="400" dirty="0" smtClean="0">
                <a:latin typeface="Meiryo UI" panose="020B0604030504040204" pitchFamily="50" charset="-128"/>
                <a:ea typeface="Meiryo UI" panose="020B0604030504040204" pitchFamily="50" charset="-128"/>
                <a:cs typeface="Meiryo UI" panose="020B0604030504040204" pitchFamily="50" charset="-128"/>
              </a:rPr>
              <a:t>の担当者　</a:t>
            </a:r>
            <a:endParaRPr kumimoji="1" lang="ja-JP" altLang="en-US" sz="4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244" name="ストライプ矢印 243"/>
          <p:cNvSpPr/>
          <p:nvPr/>
        </p:nvSpPr>
        <p:spPr>
          <a:xfrm>
            <a:off x="6051768" y="2776076"/>
            <a:ext cx="144647" cy="88692"/>
          </a:xfrm>
          <a:prstGeom prst="stripedRightArrow">
            <a:avLst/>
          </a:prstGeom>
          <a:solidFill>
            <a:schemeClr val="accent1"/>
          </a:solidFill>
          <a:ln w="19050">
            <a:no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700" dirty="0" smtClean="0">
              <a:solidFill>
                <a:schemeClr val="bg1"/>
              </a:solidFill>
              <a:latin typeface="+mj-ea"/>
              <a:ea typeface="+mj-ea"/>
              <a:cs typeface="Meiryo UI" pitchFamily="50" charset="-128"/>
            </a:endParaRPr>
          </a:p>
        </p:txBody>
      </p:sp>
      <p:pic>
        <p:nvPicPr>
          <p:cNvPr id="245" name="図 244"/>
          <p:cNvPicPr>
            <a:picLocks noChangeAspect="1"/>
          </p:cNvPicPr>
          <p:nvPr/>
        </p:nvPicPr>
        <p:blipFill>
          <a:blip r:embed="rId3"/>
          <a:stretch>
            <a:fillRect/>
          </a:stretch>
        </p:blipFill>
        <p:spPr>
          <a:xfrm>
            <a:off x="6227292" y="2721304"/>
            <a:ext cx="197240" cy="287480"/>
          </a:xfrm>
          <a:prstGeom prst="rect">
            <a:avLst/>
          </a:prstGeom>
        </p:spPr>
      </p:pic>
      <p:pic>
        <p:nvPicPr>
          <p:cNvPr id="252" name="図 251"/>
          <p:cNvPicPr>
            <a:picLocks noChangeAspect="1"/>
          </p:cNvPicPr>
          <p:nvPr/>
        </p:nvPicPr>
        <p:blipFill>
          <a:blip r:embed="rId4"/>
          <a:stretch>
            <a:fillRect/>
          </a:stretch>
        </p:blipFill>
        <p:spPr>
          <a:xfrm flipH="1">
            <a:off x="1576925" y="2042444"/>
            <a:ext cx="479582" cy="386056"/>
          </a:xfrm>
          <a:prstGeom prst="rect">
            <a:avLst/>
          </a:prstGeom>
        </p:spPr>
      </p:pic>
      <p:grpSp>
        <p:nvGrpSpPr>
          <p:cNvPr id="253" name="グループ化 252"/>
          <p:cNvGrpSpPr/>
          <p:nvPr/>
        </p:nvGrpSpPr>
        <p:grpSpPr>
          <a:xfrm>
            <a:off x="614882" y="2050150"/>
            <a:ext cx="407211" cy="378917"/>
            <a:chOff x="4234361" y="4973059"/>
            <a:chExt cx="708456" cy="632805"/>
          </a:xfrm>
        </p:grpSpPr>
        <p:pic>
          <p:nvPicPr>
            <p:cNvPr id="254" name="図 253"/>
            <p:cNvPicPr>
              <a:picLocks noChangeAspect="1"/>
            </p:cNvPicPr>
            <p:nvPr/>
          </p:nvPicPr>
          <p:blipFill>
            <a:blip r:embed="rId5"/>
            <a:stretch>
              <a:fillRect/>
            </a:stretch>
          </p:blipFill>
          <p:spPr>
            <a:xfrm>
              <a:off x="4234361" y="4973059"/>
              <a:ext cx="708456" cy="447874"/>
            </a:xfrm>
            <a:prstGeom prst="rect">
              <a:avLst/>
            </a:prstGeom>
          </p:spPr>
        </p:pic>
        <p:pic>
          <p:nvPicPr>
            <p:cNvPr id="255" name="図 254"/>
            <p:cNvPicPr>
              <a:picLocks noChangeAspect="1"/>
            </p:cNvPicPr>
            <p:nvPr/>
          </p:nvPicPr>
          <p:blipFill>
            <a:blip r:embed="rId6"/>
            <a:stretch>
              <a:fillRect/>
            </a:stretch>
          </p:blipFill>
          <p:spPr>
            <a:xfrm>
              <a:off x="4308759" y="5162535"/>
              <a:ext cx="523934" cy="443329"/>
            </a:xfrm>
            <a:prstGeom prst="rect">
              <a:avLst/>
            </a:prstGeom>
          </p:spPr>
        </p:pic>
      </p:grpSp>
      <p:sp>
        <p:nvSpPr>
          <p:cNvPr id="213" name="テキスト ボックス 212"/>
          <p:cNvSpPr txBox="1"/>
          <p:nvPr/>
        </p:nvSpPr>
        <p:spPr>
          <a:xfrm>
            <a:off x="441543" y="1763389"/>
            <a:ext cx="1970381" cy="324879"/>
          </a:xfrm>
          <a:prstGeom prst="rect">
            <a:avLst/>
          </a:prstGeom>
          <a:noFill/>
          <a:ln>
            <a:noFill/>
          </a:ln>
        </p:spPr>
        <p:txBody>
          <a:bodyPr wrap="none" lIns="36000" tIns="36000" rIns="36000" bIns="36000" rtlCol="0" anchor="ctr" anchorCtr="0">
            <a:noAutofit/>
          </a:bodyPr>
          <a:lstStyle/>
          <a:p>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（勤務先がある方</a:t>
            </a:r>
            <a:r>
              <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p>
          <a:p>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施設の担当者より、用紙を受け取ります　</a:t>
            </a:r>
            <a:endParaRPr kumimoji="1"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36" name="テキスト ボックス 235"/>
          <p:cNvSpPr txBox="1"/>
          <p:nvPr/>
        </p:nvSpPr>
        <p:spPr>
          <a:xfrm>
            <a:off x="4400664" y="2268355"/>
            <a:ext cx="2103472" cy="507831"/>
          </a:xfrm>
          <a:prstGeom prst="rect">
            <a:avLst/>
          </a:prstGeom>
          <a:noFill/>
          <a:ln>
            <a:noFill/>
          </a:ln>
        </p:spPr>
        <p:txBody>
          <a:bodyPr wrap="square" rtlCol="0">
            <a:spAutoFit/>
          </a:bodyPr>
          <a:lstStyle/>
          <a:p>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（勤務先がない方）</a:t>
            </a:r>
            <a:endPar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記入した用紙を同封のオレンジの封筒に</a:t>
            </a:r>
            <a:endPar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9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入れ、</a:t>
            </a:r>
            <a:r>
              <a:rPr lang="ja-JP" altLang="en-US" sz="9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切手を</a:t>
            </a:r>
            <a:r>
              <a:rPr lang="ja-JP" altLang="en-US" sz="9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貼</a:t>
            </a:r>
            <a:r>
              <a:rPr lang="ja-JP" altLang="en-US" sz="9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り、ポストに投函　</a:t>
            </a:r>
            <a:endParaRPr kumimoji="1" lang="ja-JP" altLang="en-US" sz="9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264" name="グループ化 263"/>
          <p:cNvGrpSpPr/>
          <p:nvPr/>
        </p:nvGrpSpPr>
        <p:grpSpPr>
          <a:xfrm>
            <a:off x="6223748" y="2067066"/>
            <a:ext cx="301844" cy="304362"/>
            <a:chOff x="4234361" y="4973059"/>
            <a:chExt cx="708456" cy="632805"/>
          </a:xfrm>
        </p:grpSpPr>
        <p:pic>
          <p:nvPicPr>
            <p:cNvPr id="265" name="図 264"/>
            <p:cNvPicPr>
              <a:picLocks noChangeAspect="1"/>
            </p:cNvPicPr>
            <p:nvPr/>
          </p:nvPicPr>
          <p:blipFill>
            <a:blip r:embed="rId5"/>
            <a:stretch>
              <a:fillRect/>
            </a:stretch>
          </p:blipFill>
          <p:spPr>
            <a:xfrm>
              <a:off x="4234361" y="4973059"/>
              <a:ext cx="708456" cy="447874"/>
            </a:xfrm>
            <a:prstGeom prst="rect">
              <a:avLst/>
            </a:prstGeom>
          </p:spPr>
        </p:pic>
        <p:pic>
          <p:nvPicPr>
            <p:cNvPr id="266" name="図 265"/>
            <p:cNvPicPr>
              <a:picLocks noChangeAspect="1"/>
            </p:cNvPicPr>
            <p:nvPr/>
          </p:nvPicPr>
          <p:blipFill>
            <a:blip r:embed="rId6"/>
            <a:stretch>
              <a:fillRect/>
            </a:stretch>
          </p:blipFill>
          <p:spPr>
            <a:xfrm>
              <a:off x="4308759" y="5162535"/>
              <a:ext cx="523934" cy="443329"/>
            </a:xfrm>
            <a:prstGeom prst="rect">
              <a:avLst/>
            </a:prstGeom>
          </p:spPr>
        </p:pic>
      </p:grpSp>
      <p:sp>
        <p:nvSpPr>
          <p:cNvPr id="235" name="ストライプ矢印 234"/>
          <p:cNvSpPr/>
          <p:nvPr/>
        </p:nvSpPr>
        <p:spPr>
          <a:xfrm>
            <a:off x="6039881" y="2294898"/>
            <a:ext cx="143432" cy="87633"/>
          </a:xfrm>
          <a:prstGeom prst="stripedRightArrow">
            <a:avLst/>
          </a:prstGeom>
          <a:solidFill>
            <a:schemeClr val="accent1"/>
          </a:solidFill>
          <a:ln w="19050">
            <a:no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700" dirty="0" smtClean="0">
              <a:solidFill>
                <a:schemeClr val="bg1"/>
              </a:solidFill>
              <a:latin typeface="+mj-ea"/>
              <a:ea typeface="+mj-ea"/>
              <a:cs typeface="Meiryo UI" pitchFamily="50" charset="-128"/>
            </a:endParaRPr>
          </a:p>
        </p:txBody>
      </p:sp>
      <p:grpSp>
        <p:nvGrpSpPr>
          <p:cNvPr id="246" name="グループ化 245"/>
          <p:cNvGrpSpPr/>
          <p:nvPr/>
        </p:nvGrpSpPr>
        <p:grpSpPr>
          <a:xfrm>
            <a:off x="5976254" y="2060271"/>
            <a:ext cx="257772" cy="170979"/>
            <a:chOff x="5949280" y="1656517"/>
            <a:chExt cx="350475" cy="198066"/>
          </a:xfrm>
        </p:grpSpPr>
        <p:pic>
          <p:nvPicPr>
            <p:cNvPr id="247" name="図 246"/>
            <p:cNvPicPr>
              <a:picLocks noChangeAspect="1"/>
            </p:cNvPicPr>
            <p:nvPr/>
          </p:nvPicPr>
          <p:blipFill>
            <a:blip r:embed="rId3"/>
            <a:stretch>
              <a:fillRect/>
            </a:stretch>
          </p:blipFill>
          <p:spPr>
            <a:xfrm>
              <a:off x="6052204" y="1656517"/>
              <a:ext cx="135893" cy="198066"/>
            </a:xfrm>
            <a:prstGeom prst="rect">
              <a:avLst/>
            </a:prstGeom>
          </p:spPr>
        </p:pic>
        <p:sp>
          <p:nvSpPr>
            <p:cNvPr id="248" name="乗算記号 247"/>
            <p:cNvSpPr/>
            <p:nvPr/>
          </p:nvSpPr>
          <p:spPr>
            <a:xfrm>
              <a:off x="5949280" y="1680218"/>
              <a:ext cx="350475" cy="141031"/>
            </a:xfrm>
            <a:prstGeom prst="mathMultiply">
              <a:avLst>
                <a:gd name="adj1" fmla="val 1570"/>
              </a:avLst>
            </a:prstGeom>
            <a:noFill/>
            <a:ln w="28575">
              <a:solidFill>
                <a:srgbClr val="3366FF"/>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grpSp>
      <p:sp>
        <p:nvSpPr>
          <p:cNvPr id="267" name="角丸四角形 266"/>
          <p:cNvSpPr/>
          <p:nvPr/>
        </p:nvSpPr>
        <p:spPr>
          <a:xfrm>
            <a:off x="1264649" y="1175102"/>
            <a:ext cx="5029065" cy="298847"/>
          </a:xfrm>
          <a:prstGeom prst="roundRect">
            <a:avLst>
              <a:gd name="adj" fmla="val 27542"/>
            </a:avLst>
          </a:prstGeom>
          <a:noFill/>
          <a:ln w="19050">
            <a:noFill/>
          </a:ln>
        </p:spPr>
        <p:style>
          <a:lnRef idx="2">
            <a:schemeClr val="dk1"/>
          </a:lnRef>
          <a:fillRef idx="1">
            <a:schemeClr val="lt1"/>
          </a:fillRef>
          <a:effectRef idx="0">
            <a:schemeClr val="dk1"/>
          </a:effectRef>
          <a:fontRef idx="minor">
            <a:schemeClr val="dk1"/>
          </a:fontRef>
        </p:style>
        <p:txBody>
          <a:bodyPr lIns="36000" rIns="36000" rtlCol="0" anchor="ctr"/>
          <a:lstStyle/>
          <a:p>
            <a:r>
              <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2023</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年度（</a:t>
            </a:r>
            <a:r>
              <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2023/4/1</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a:t>
            </a:r>
            <a:r>
              <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2024/3/31</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）入会希望の方の入会申込用紙は、</a:t>
            </a:r>
            <a:r>
              <a:rPr lang="ja-JP" altLang="en-US" sz="1100" b="1" u="sng"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濃いピンク色</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です。</a:t>
            </a:r>
            <a:endPar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endParaRPr>
          </a:p>
          <a:p>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入会年度ごとに申込用紙が異なりますので、</a:t>
            </a:r>
            <a:r>
              <a:rPr kumimoji="1"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必ず、</a:t>
            </a:r>
            <a:r>
              <a:rPr kumimoji="1"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2023</a:t>
            </a:r>
            <a:r>
              <a:rPr kumimoji="1"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年度用の入会申込書にてご記入ください。</a:t>
            </a:r>
            <a:endParaRPr kumimoji="1" lang="en-US" altLang="ja-JP" sz="8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8" name="正方形/長方形 267"/>
          <p:cNvSpPr/>
          <p:nvPr/>
        </p:nvSpPr>
        <p:spPr>
          <a:xfrm>
            <a:off x="855448" y="3117319"/>
            <a:ext cx="4757965" cy="357235"/>
          </a:xfrm>
          <a:prstGeom prst="rect">
            <a:avLst/>
          </a:prstGeom>
          <a:solidFill>
            <a:srgbClr val="FFFF00"/>
          </a:solidFill>
          <a:ln w="22225">
            <a:noFill/>
          </a:ln>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会員情報</a:t>
            </a:r>
            <a:r>
              <a:rPr lang="ja-JP" altLang="ja-JP" sz="14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（上</a:t>
            </a:r>
            <a:r>
              <a:rPr lang="ja-JP" altLang="en-US" sz="14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半分</a:t>
            </a:r>
            <a:r>
              <a:rPr lang="ja-JP" altLang="ja-JP" sz="14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ja-JP"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は、</a:t>
            </a:r>
            <a:r>
              <a:rPr lang="ja-JP" altLang="ja-JP" sz="2400" b="1" u="sng"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すべて</a:t>
            </a:r>
            <a:r>
              <a:rPr lang="ja-JP" altLang="ja-JP"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ご記入ください</a:t>
            </a:r>
            <a:endParaRPr lang="ja-JP" altLang="en-US"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22" name="ホームベース 421"/>
          <p:cNvSpPr/>
          <p:nvPr/>
        </p:nvSpPr>
        <p:spPr>
          <a:xfrm>
            <a:off x="166314" y="6933248"/>
            <a:ext cx="260060" cy="252000"/>
          </a:xfrm>
          <a:prstGeom prst="homePlate">
            <a:avLst/>
          </a:prstGeom>
          <a:solidFill>
            <a:srgbClr val="0037A4"/>
          </a:solidFill>
          <a:ln w="19050" cmpd="sng">
            <a:no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423" name="テキスト ボックス 422"/>
          <p:cNvSpPr txBox="1"/>
          <p:nvPr/>
        </p:nvSpPr>
        <p:spPr>
          <a:xfrm>
            <a:off x="431186" y="6933511"/>
            <a:ext cx="6035356" cy="251737"/>
          </a:xfrm>
          <a:prstGeom prst="rect">
            <a:avLst/>
          </a:prstGeom>
          <a:noFill/>
          <a:ln>
            <a:noFill/>
          </a:ln>
        </p:spPr>
        <p:txBody>
          <a:bodyPr wrap="square" lIns="36000" tIns="36000" rIns="36000" bIns="36000" rtlCol="0" anchor="ctr" anchorCtr="0">
            <a:noAutofit/>
          </a:bodyPr>
          <a:lstStyle/>
          <a:p>
            <a:r>
              <a:rPr lang="ja-JP" altLang="en-US" sz="13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申込区分</a:t>
            </a:r>
            <a:r>
              <a:rPr lang="en-US" altLang="ja-JP" sz="13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3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就労職種</a:t>
            </a:r>
            <a:r>
              <a:rPr lang="en-US" altLang="ja-JP" sz="13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3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会費納入</a:t>
            </a:r>
            <a:r>
              <a:rPr lang="ja-JP" altLang="en-US" sz="13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方法（点線部分）は、選択肢の</a:t>
            </a:r>
            <a:r>
              <a:rPr lang="ja-JP" altLang="en-US" sz="13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中</a:t>
            </a:r>
            <a:r>
              <a:rPr lang="ja-JP" altLang="en-US" sz="13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から、ご記入ください</a:t>
            </a:r>
            <a:endParaRPr lang="ja-JP" altLang="en-US" sz="13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24" name="テキスト ボックス 423"/>
          <p:cNvSpPr txBox="1"/>
          <p:nvPr/>
        </p:nvSpPr>
        <p:spPr>
          <a:xfrm>
            <a:off x="359588" y="7185248"/>
            <a:ext cx="324981" cy="161076"/>
          </a:xfrm>
          <a:prstGeom prst="rect">
            <a:avLst/>
          </a:prstGeom>
          <a:noFill/>
          <a:ln>
            <a:noFill/>
          </a:ln>
        </p:spPr>
        <p:txBody>
          <a:bodyPr vert="horz" wrap="square" rtlCol="0" anchor="ctr" anchorCtr="0">
            <a:noAutofit/>
          </a:bodyPr>
          <a:lstStyle/>
          <a:p>
            <a:r>
              <a:rPr lang="en-US" altLang="ja-JP" sz="16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　</a:t>
            </a:r>
            <a:endParaRPr lang="ja-JP" altLang="ja-JP" sz="10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425" name="表 424"/>
          <p:cNvGraphicFramePr>
            <a:graphicFrameLocks noGrp="1"/>
          </p:cNvGraphicFramePr>
          <p:nvPr>
            <p:extLst>
              <p:ext uri="{D42A27DB-BD31-4B8C-83A1-F6EECF244321}">
                <p14:modId xmlns:p14="http://schemas.microsoft.com/office/powerpoint/2010/main" val="1356115565"/>
              </p:ext>
            </p:extLst>
          </p:nvPr>
        </p:nvGraphicFramePr>
        <p:xfrm>
          <a:off x="776832" y="7405348"/>
          <a:ext cx="5748760" cy="853630"/>
        </p:xfrm>
        <a:graphic>
          <a:graphicData uri="http://schemas.openxmlformats.org/drawingml/2006/table">
            <a:tbl>
              <a:tblPr firstRow="1" bandRow="1">
                <a:tableStyleId>{B301B821-A1FF-4177-AEE7-76D212191A09}</a:tableStyleId>
              </a:tblPr>
              <a:tblGrid>
                <a:gridCol w="1183800"/>
                <a:gridCol w="4564960"/>
              </a:tblGrid>
              <a:tr h="174934">
                <a:tc>
                  <a:txBody>
                    <a:bodyPr/>
                    <a:lstStyle/>
                    <a:p>
                      <a:pPr algn="l"/>
                      <a:r>
                        <a:rPr kumimoji="1" lang="en-US" altLang="ja-JP" sz="10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0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新規入会</a:t>
                      </a:r>
                      <a:endParaRPr kumimoji="1" lang="en-US" altLang="ja-JP" sz="10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txBody>
                  <a:tcPr marL="36000" marR="36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r>
                        <a:rPr kumimoji="1" lang="ja-JP" altLang="en-US" sz="900" b="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過去に一度も看護協会に所属したことがない方（会員番号の記入は不要です）</a:t>
                      </a:r>
                    </a:p>
                  </a:txBody>
                  <a:tcPr marL="36000" marR="36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r>
              <a:tr h="332043">
                <a:tc>
                  <a:txBody>
                    <a:bodyPr/>
                    <a:lstStyle/>
                    <a:p>
                      <a:pPr algn="l"/>
                      <a:r>
                        <a:rPr kumimoji="1" lang="en-US" altLang="ja-JP" sz="10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2.</a:t>
                      </a:r>
                      <a:r>
                        <a:rPr kumimoji="1" lang="en-US" altLang="ja-JP" sz="1000" b="1" baseline="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000" b="1" baseline="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県移動</a:t>
                      </a:r>
                      <a:endParaRPr kumimoji="1" lang="en-US" altLang="ja-JP" sz="10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txBody>
                  <a:tcPr marL="36000" marR="36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r>
                        <a:rPr lang="ja-JP" altLang="en-US" sz="900" spc="6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現在登録されている都道府県看護協会より他の都道府県へ移動された方</a:t>
                      </a:r>
                      <a:endParaRPr lang="en-US" altLang="ja-JP" sz="900" spc="6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303403" rtl="0" eaLnBrk="1" fontAlgn="auto" latinLnBrk="0" hangingPunct="1">
                        <a:lnSpc>
                          <a:spcPct val="100000"/>
                        </a:lnSpc>
                        <a:spcBef>
                          <a:spcPts val="0"/>
                        </a:spcBef>
                        <a:spcAft>
                          <a:spcPts val="0"/>
                        </a:spcAft>
                        <a:buClrTx/>
                        <a:buSzTx/>
                        <a:buFontTx/>
                        <a:buNone/>
                        <a:tabLst/>
                        <a:defRPr/>
                      </a:pPr>
                      <a:r>
                        <a:rPr lang="ja-JP" altLang="en-US" sz="900" spc="6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spc="60"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→「都道府県看護協会会員</a:t>
                      </a:r>
                      <a:r>
                        <a:rPr lang="en-US" altLang="ja-JP" sz="800" spc="60"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No.</a:t>
                      </a:r>
                      <a:r>
                        <a:rPr lang="ja-JP" altLang="en-US" sz="800" spc="60"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」「県</a:t>
                      </a:r>
                      <a:r>
                        <a:rPr lang="en-US" altLang="ja-JP" sz="800" spc="60"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No.</a:t>
                      </a:r>
                      <a:r>
                        <a:rPr lang="ja-JP" altLang="en-US" sz="800" spc="60"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」「施設</a:t>
                      </a:r>
                      <a:r>
                        <a:rPr lang="en-US" altLang="ja-JP" sz="800" spc="60"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No.</a:t>
                      </a:r>
                      <a:r>
                        <a:rPr lang="ja-JP" altLang="en-US" sz="800" spc="60"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」が変更になります。</a:t>
                      </a:r>
                    </a:p>
                  </a:txBody>
                  <a:tcPr marL="36000" marR="36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r>
              <a:tr h="176166">
                <a:tc>
                  <a:txBody>
                    <a:bodyPr/>
                    <a:lstStyle/>
                    <a:p>
                      <a:pPr algn="l"/>
                      <a:r>
                        <a:rPr kumimoji="1" lang="en-US" altLang="ja-JP" sz="10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000" b="1" baseline="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再入会</a:t>
                      </a:r>
                      <a:endParaRPr kumimoji="1" lang="ja-JP" altLang="en-US" sz="10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txBody>
                  <a:tcPr marL="36000" marR="36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303403" rtl="0" eaLnBrk="1" fontAlgn="auto" latinLnBrk="0" hangingPunct="1">
                        <a:lnSpc>
                          <a:spcPct val="100000"/>
                        </a:lnSpc>
                        <a:spcBef>
                          <a:spcPts val="0"/>
                        </a:spcBef>
                        <a:spcAft>
                          <a:spcPts val="0"/>
                        </a:spcAft>
                        <a:buClrTx/>
                        <a:buSzTx/>
                        <a:buFontTx/>
                        <a:buNone/>
                        <a:tabLst/>
                        <a:defRPr/>
                      </a:pPr>
                      <a:r>
                        <a:rPr lang="ja-JP" altLang="en-US" sz="900" spc="6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以前に看護協会の登録がある方で、</a:t>
                      </a:r>
                      <a:r>
                        <a:rPr lang="en-US" altLang="ja-JP" sz="900" spc="6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900" spc="6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年以上会員手続きをされていない方</a:t>
                      </a:r>
                      <a:endParaRPr lang="en-US" altLang="ja-JP" sz="900" spc="6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txBody>
                  <a:tcPr marL="36000" marR="36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r>
              <a:tr h="170487">
                <a:tc>
                  <a:txBody>
                    <a:bodyPr/>
                    <a:lstStyle/>
                    <a:p>
                      <a:pPr algn="l"/>
                      <a:r>
                        <a:rPr kumimoji="1" lang="en-US" altLang="ja-JP" sz="10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4. </a:t>
                      </a:r>
                      <a:r>
                        <a:rPr kumimoji="1" lang="ja-JP" altLang="en-US" sz="10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登録情報の変更</a:t>
                      </a:r>
                      <a:endParaRPr kumimoji="1" lang="ja-JP" altLang="en-US" sz="10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txBody>
                  <a:tcPr marL="36000" marR="36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303403" rtl="0" eaLnBrk="1" fontAlgn="auto" latinLnBrk="0" hangingPunct="1">
                        <a:lnSpc>
                          <a:spcPct val="100000"/>
                        </a:lnSpc>
                        <a:spcBef>
                          <a:spcPts val="0"/>
                        </a:spcBef>
                        <a:spcAft>
                          <a:spcPts val="0"/>
                        </a:spcAft>
                        <a:buClrTx/>
                        <a:buSzTx/>
                        <a:buFontTx/>
                        <a:buNone/>
                        <a:tabLst/>
                        <a:defRPr/>
                      </a:pPr>
                      <a:r>
                        <a:rPr lang="ja-JP" altLang="ja-JP" sz="900" spc="6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現在登録されている会員情報</a:t>
                      </a:r>
                      <a:r>
                        <a:rPr lang="ja-JP" altLang="en-US" sz="900" spc="6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や、会費納入方法が「口座振替」で口座情報を変更される方</a:t>
                      </a:r>
                    </a:p>
                  </a:txBody>
                  <a:tcPr marL="36000" marR="36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r>
            </a:tbl>
          </a:graphicData>
        </a:graphic>
      </p:graphicFrame>
      <p:sp>
        <p:nvSpPr>
          <p:cNvPr id="426" name="テキスト ボックス 425"/>
          <p:cNvSpPr txBox="1"/>
          <p:nvPr/>
        </p:nvSpPr>
        <p:spPr>
          <a:xfrm>
            <a:off x="343558" y="8265368"/>
            <a:ext cx="368610" cy="224682"/>
          </a:xfrm>
          <a:prstGeom prst="rect">
            <a:avLst/>
          </a:prstGeom>
          <a:noFill/>
          <a:ln>
            <a:noFill/>
          </a:ln>
        </p:spPr>
        <p:txBody>
          <a:bodyPr vert="horz" wrap="square" rtlCol="0" anchor="ctr" anchorCtr="0">
            <a:noAutofit/>
          </a:bodyPr>
          <a:lstStyle/>
          <a:p>
            <a:r>
              <a:rPr lang="en-US" altLang="ja-JP" sz="16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11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28" name="テキスト ボックス 427"/>
          <p:cNvSpPr txBox="1"/>
          <p:nvPr/>
        </p:nvSpPr>
        <p:spPr>
          <a:xfrm>
            <a:off x="1500826" y="8712905"/>
            <a:ext cx="3335794" cy="251737"/>
          </a:xfrm>
          <a:prstGeom prst="rect">
            <a:avLst/>
          </a:prstGeom>
          <a:noFill/>
          <a:ln>
            <a:noFill/>
          </a:ln>
        </p:spPr>
        <p:txBody>
          <a:bodyPr wrap="square" lIns="0" tIns="0" rIns="0" bIns="0" rtlCol="0" anchor="ctr" anchorCtr="0">
            <a:noAutofit/>
          </a:bodyPr>
          <a:lstStyle/>
          <a:p>
            <a:r>
              <a:rPr lang="ja-JP" altLang="en-US" sz="1200" b="1" kern="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ja-JP" sz="1200" b="1" kern="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入会</a:t>
            </a:r>
            <a:r>
              <a:rPr lang="ja-JP" altLang="ja-JP" sz="1200" b="1" kern="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申込書／会員情報変更届」の</a:t>
            </a:r>
            <a:r>
              <a:rPr lang="ja-JP" altLang="ja-JP" sz="1200" b="1" kern="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用紙</a:t>
            </a:r>
            <a:r>
              <a:rPr lang="ja-JP" altLang="en-US" sz="1200" b="1" kern="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について</a:t>
            </a:r>
            <a:endPar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31" name="テキスト ボックス 430"/>
          <p:cNvSpPr txBox="1"/>
          <p:nvPr/>
        </p:nvSpPr>
        <p:spPr>
          <a:xfrm>
            <a:off x="629629" y="8913440"/>
            <a:ext cx="5436711" cy="197007"/>
          </a:xfrm>
          <a:prstGeom prst="rect">
            <a:avLst/>
          </a:prstGeom>
          <a:noFill/>
          <a:ln>
            <a:noFill/>
          </a:ln>
        </p:spPr>
        <p:txBody>
          <a:bodyPr wrap="square" rtlCol="0" anchor="ctr" anchorCtr="0">
            <a:noAutofit/>
          </a:bodyPr>
          <a:lstStyle/>
          <a:p>
            <a:r>
              <a:rPr lang="ja-JP" altLang="en-US" sz="900" dirty="0" smtClean="0">
                <a:solidFill>
                  <a:srgbClr val="FF66CC"/>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900" dirty="0" smtClean="0">
                <a:latin typeface="Meiryo UI" panose="020B0604030504040204" pitchFamily="50" charset="-128"/>
                <a:ea typeface="Meiryo UI" panose="020B0604030504040204" pitchFamily="50" charset="-128"/>
                <a:cs typeface="Meiryo UI" panose="020B0604030504040204" pitchFamily="50" charset="-128"/>
              </a:rPr>
              <a:t>　</a:t>
            </a:r>
            <a:r>
              <a:rPr lang="ja-JP" altLang="en-US" sz="900" u="sng"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複写して利用できません</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。新しい用紙をご用意ください。</a:t>
            </a:r>
            <a:endParaRPr lang="ja-JP" altLang="en-US" sz="9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32" name="フローチャート: 代替処理 431"/>
          <p:cNvSpPr/>
          <p:nvPr/>
        </p:nvSpPr>
        <p:spPr>
          <a:xfrm>
            <a:off x="136891" y="9441894"/>
            <a:ext cx="5380342" cy="396854"/>
          </a:xfrm>
          <a:prstGeom prst="flowChartAlternateProcess">
            <a:avLst/>
          </a:prstGeom>
          <a:solidFill>
            <a:srgbClr val="FFFF99"/>
          </a:solidFill>
          <a:ln w="19050" cmpd="sng">
            <a:noFill/>
            <a:prstDash val="solid"/>
          </a:ln>
        </p:spPr>
        <p:style>
          <a:lnRef idx="2">
            <a:schemeClr val="accent1"/>
          </a:lnRef>
          <a:fillRef idx="1">
            <a:schemeClr val="lt1"/>
          </a:fillRef>
          <a:effectRef idx="0">
            <a:schemeClr val="accent1"/>
          </a:effectRef>
          <a:fontRef idx="minor">
            <a:schemeClr val="dk1"/>
          </a:fontRef>
        </p:style>
        <p:txBody>
          <a:bodyPr lIns="36000" tIns="72000" rIns="36000" bIns="72000" rtlCol="0" anchor="ctr"/>
          <a:lstStyle/>
          <a:p>
            <a:pPr>
              <a:lnSpc>
                <a:spcPts val="1400"/>
              </a:lnSpc>
            </a:pPr>
            <a:r>
              <a:rPr lang="ja-JP" altLang="en-US" sz="105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会費納入方法 </a:t>
            </a:r>
            <a:r>
              <a:rPr kumimoji="1" lang="ja-JP" altLang="en-US" sz="14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4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1</a:t>
            </a:r>
            <a:r>
              <a:rPr kumimoji="1" lang="en-US" altLang="ja-JP" sz="14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4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口座</a:t>
            </a:r>
            <a:r>
              <a:rPr lang="ja-JP" altLang="en-US" sz="14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振替</a:t>
            </a:r>
            <a:r>
              <a:rPr kumimoji="1" lang="ja-JP" altLang="en-US" sz="14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5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で</a:t>
            </a:r>
            <a:r>
              <a:rPr lang="ja-JP" altLang="en-US" sz="10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口座</a:t>
            </a:r>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情報</a:t>
            </a:r>
            <a:r>
              <a:rPr lang="ja-JP" altLang="en-US" sz="12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を</a:t>
            </a:r>
            <a:r>
              <a:rPr lang="ja-JP" altLang="en-US" sz="12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「登録」</a:t>
            </a:r>
            <a:r>
              <a:rPr lang="ja-JP" altLang="en-US" sz="105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または</a:t>
            </a:r>
            <a:r>
              <a:rPr lang="ja-JP" altLang="en-US" sz="12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「変更」</a:t>
            </a:r>
            <a:r>
              <a:rPr lang="ja-JP" altLang="en-US" sz="12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される方は</a:t>
            </a:r>
            <a:endParaRPr lang="en-US" altLang="ja-JP" sz="12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p>
            <a:pPr>
              <a:lnSpc>
                <a:spcPts val="1400"/>
              </a:lnSpc>
            </a:pPr>
            <a:r>
              <a:rPr lang="ja-JP" altLang="en-US" sz="12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2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預金口座振替依頼書・自動払込利用申込書</a:t>
            </a:r>
            <a:r>
              <a:rPr lang="en-US" altLang="ja-JP" sz="12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（下半分）</a:t>
            </a:r>
            <a:r>
              <a:rPr lang="ja-JP" altLang="en-US" sz="12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の</a:t>
            </a:r>
            <a:r>
              <a:rPr lang="ja-JP" altLang="en-US" sz="1200" b="1" u="wavyHeavy"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記入が必要</a:t>
            </a:r>
            <a:r>
              <a:rPr lang="ja-JP" altLang="en-US" sz="12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です</a:t>
            </a:r>
            <a:endParaRPr kumimoji="1" lang="en-US" altLang="ja-JP" sz="12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34" name="テキスト ボックス 433"/>
          <p:cNvSpPr txBox="1"/>
          <p:nvPr/>
        </p:nvSpPr>
        <p:spPr>
          <a:xfrm>
            <a:off x="631633" y="9046442"/>
            <a:ext cx="5923408" cy="216865"/>
          </a:xfrm>
          <a:prstGeom prst="rect">
            <a:avLst/>
          </a:prstGeom>
          <a:noFill/>
          <a:ln>
            <a:noFill/>
          </a:ln>
        </p:spPr>
        <p:txBody>
          <a:bodyPr wrap="square" rtlCol="0" anchor="ctr" anchorCtr="0">
            <a:noAutofit/>
          </a:bodyPr>
          <a:lstStyle/>
          <a:p>
            <a:r>
              <a:rPr lang="ja-JP" altLang="en-US" sz="900" dirty="0" smtClean="0">
                <a:solidFill>
                  <a:srgbClr val="FF66CC"/>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900" dirty="0" smtClean="0">
                <a:latin typeface="Meiryo UI" panose="020B0604030504040204" pitchFamily="50" charset="-128"/>
                <a:ea typeface="Meiryo UI" panose="020B0604030504040204" pitchFamily="50" charset="-128"/>
                <a:cs typeface="Meiryo UI" panose="020B0604030504040204" pitchFamily="50" charset="-128"/>
              </a:rPr>
              <a:t>　</a:t>
            </a:r>
            <a:r>
              <a:rPr lang="ja-JP" altLang="en-US" sz="9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入会年度ごとに申込用紙が</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sym typeface="Wingdings 2" panose="05020102010507070707" pitchFamily="18" charset="2"/>
              </a:rPr>
              <a:t>異なります。</a:t>
            </a:r>
            <a:r>
              <a:rPr lang="en-US" altLang="ja-JP" sz="900" u="sng"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2023</a:t>
            </a:r>
            <a:r>
              <a:rPr lang="ja-JP" altLang="en-US" sz="900" u="sng"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年度の入会申込みは、</a:t>
            </a:r>
            <a:r>
              <a:rPr lang="en-US" altLang="ja-JP" sz="900" b="1" u="sng"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2023</a:t>
            </a:r>
            <a:r>
              <a:rPr lang="ja-JP" altLang="en-US" sz="900" b="1" u="sng"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年度用の入会申込書</a:t>
            </a:r>
            <a:r>
              <a:rPr lang="ja-JP" altLang="en-US" sz="900" u="sng"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をご利用ください</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9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7" name="直線コネクタ 6"/>
          <p:cNvCxnSpPr/>
          <p:nvPr/>
        </p:nvCxnSpPr>
        <p:spPr>
          <a:xfrm flipV="1">
            <a:off x="112876" y="3080793"/>
            <a:ext cx="6609285" cy="9394"/>
          </a:xfrm>
          <a:prstGeom prst="line">
            <a:avLst/>
          </a:prstGeom>
          <a:ln w="28575">
            <a:solidFill>
              <a:schemeClr val="bg1">
                <a:lumMod val="85000"/>
              </a:schemeClr>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88" name="正方形/長方形 187"/>
          <p:cNvSpPr/>
          <p:nvPr/>
        </p:nvSpPr>
        <p:spPr>
          <a:xfrm>
            <a:off x="5626656" y="3293291"/>
            <a:ext cx="1124111" cy="123111"/>
          </a:xfrm>
          <a:prstGeom prst="rect">
            <a:avLst/>
          </a:prstGeom>
        </p:spPr>
        <p:txBody>
          <a:bodyPr wrap="square" lIns="0" tIns="0" rIns="0" bIns="0">
            <a:spAutoFit/>
          </a:bodyPr>
          <a:lstStyle/>
          <a:p>
            <a:r>
              <a:rPr lang="ja-JP" altLang="en-US" sz="800" dirty="0" smtClean="0">
                <a:latin typeface="Meiryo UI" panose="020B0604030504040204" pitchFamily="50" charset="-128"/>
                <a:ea typeface="Meiryo UI" panose="020B0604030504040204" pitchFamily="50" charset="-128"/>
                <a:cs typeface="Meiryo UI" panose="020B0604030504040204" pitchFamily="50" charset="-128"/>
              </a:rPr>
              <a:t>　会員情報（上半分）</a:t>
            </a:r>
            <a:endParaRPr lang="ja-JP" altLang="en-US" sz="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8" name="円/楕円 197"/>
          <p:cNvSpPr/>
          <p:nvPr/>
        </p:nvSpPr>
        <p:spPr>
          <a:xfrm>
            <a:off x="174037" y="3184333"/>
            <a:ext cx="754608" cy="257634"/>
          </a:xfrm>
          <a:prstGeom prst="ellipse">
            <a:avLst/>
          </a:prstGeom>
          <a:solidFill>
            <a:schemeClr val="bg1"/>
          </a:solidFill>
          <a:ln w="19050" cmpd="dbl">
            <a:solidFill>
              <a:srgbClr val="FF0000"/>
            </a:solidFill>
          </a:ln>
        </p:spPr>
        <p:style>
          <a:lnRef idx="2">
            <a:schemeClr val="dk1"/>
          </a:lnRef>
          <a:fillRef idx="1">
            <a:schemeClr val="lt1"/>
          </a:fillRef>
          <a:effectRef idx="0">
            <a:schemeClr val="dk1"/>
          </a:effectRef>
          <a:fontRef idx="minor">
            <a:schemeClr val="dk1"/>
          </a:fontRef>
        </p:style>
        <p:txBody>
          <a:bodyPr lIns="36000" tIns="72000" rIns="36000" bIns="36000" rtlCol="0" anchor="ctr"/>
          <a:lstStyle/>
          <a:p>
            <a:pPr algn="ctr"/>
            <a:r>
              <a:rPr kumimoji="1" lang="ja-JP" altLang="en-US" b="1" dirty="0" smtClean="0">
                <a:solidFill>
                  <a:srgbClr val="FF0000"/>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rPr>
              <a:t>重要</a:t>
            </a:r>
          </a:p>
        </p:txBody>
      </p:sp>
      <p:sp>
        <p:nvSpPr>
          <p:cNvPr id="214" name="正方形/長方形 213"/>
          <p:cNvSpPr/>
          <p:nvPr/>
        </p:nvSpPr>
        <p:spPr>
          <a:xfrm>
            <a:off x="3029162" y="6965335"/>
            <a:ext cx="889477" cy="199659"/>
          </a:xfrm>
          <a:prstGeom prst="rect">
            <a:avLst/>
          </a:prstGeom>
          <a:noFill/>
          <a:ln w="19050">
            <a:solidFill>
              <a:srgbClr val="0037A4"/>
            </a:solidFill>
            <a:prstDash val="sysDash"/>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199" name="テキスト ボックス 198"/>
          <p:cNvSpPr txBox="1"/>
          <p:nvPr/>
        </p:nvSpPr>
        <p:spPr>
          <a:xfrm>
            <a:off x="631167" y="9217539"/>
            <a:ext cx="6326225" cy="160815"/>
          </a:xfrm>
          <a:prstGeom prst="rect">
            <a:avLst/>
          </a:prstGeom>
          <a:noFill/>
          <a:ln>
            <a:noFill/>
          </a:ln>
        </p:spPr>
        <p:txBody>
          <a:bodyPr wrap="square" rtlCol="0" anchor="ctr" anchorCtr="0">
            <a:noAutofit/>
          </a:bodyPr>
          <a:lstStyle/>
          <a:p>
            <a:r>
              <a:rPr lang="ja-JP" altLang="en-US" sz="900" dirty="0" smtClean="0">
                <a:solidFill>
                  <a:srgbClr val="FF66CC"/>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用紙右上に、</a:t>
            </a:r>
            <a:r>
              <a:rPr lang="ja-JP" altLang="en-US" sz="900" u="sng"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ご自身の所属する、または、所属を予定する都道府県看護協会名</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が印字されているかご確認ください。</a:t>
            </a:r>
            <a:endPar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角丸四角形 2"/>
          <p:cNvSpPr/>
          <p:nvPr/>
        </p:nvSpPr>
        <p:spPr>
          <a:xfrm>
            <a:off x="2420888" y="2594776"/>
            <a:ext cx="1980000" cy="342000"/>
          </a:xfrm>
          <a:prstGeom prst="roundRect">
            <a:avLst/>
          </a:prstGeom>
          <a:solidFill>
            <a:srgbClr val="F3F3F3"/>
          </a:solidFill>
          <a:ln w="19050">
            <a:solidFill>
              <a:schemeClr val="bg1">
                <a:lumMod val="75000"/>
              </a:schemeClr>
            </a:solidFill>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ln>
                <a:solidFill>
                  <a:schemeClr val="bg1">
                    <a:lumMod val="65000"/>
                  </a:schemeClr>
                </a:solidFill>
              </a:ln>
              <a:solidFill>
                <a:schemeClr val="bg1"/>
              </a:solidFill>
              <a:latin typeface="+mj-ea"/>
              <a:ea typeface="+mj-ea"/>
              <a:cs typeface="Meiryo UI" pitchFamily="50" charset="-128"/>
            </a:endParaRPr>
          </a:p>
        </p:txBody>
      </p:sp>
      <p:sp>
        <p:nvSpPr>
          <p:cNvPr id="2" name="正方形/長方形 1"/>
          <p:cNvSpPr/>
          <p:nvPr/>
        </p:nvSpPr>
        <p:spPr>
          <a:xfrm>
            <a:off x="2498584" y="2603560"/>
            <a:ext cx="1506480" cy="330669"/>
          </a:xfrm>
          <a:prstGeom prst="rect">
            <a:avLst/>
          </a:prstGeom>
        </p:spPr>
        <p:txBody>
          <a:bodyPr wrap="square" lIns="0" tIns="0" rIns="0" bIns="0" anchor="ctr" anchorCtr="0">
            <a:noAutofit/>
          </a:bodyPr>
          <a:lstStyle/>
          <a:p>
            <a:pPr>
              <a:lnSpc>
                <a:spcPts val="1200"/>
              </a:lnSpc>
            </a:pPr>
            <a:r>
              <a:rPr lang="en-US" altLang="ja-JP" sz="9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2022</a:t>
            </a:r>
            <a:r>
              <a:rPr lang="ja-JP" altLang="en-US" sz="9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年度用</a:t>
            </a:r>
            <a:r>
              <a:rPr lang="en-US" altLang="ja-JP" sz="9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900"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濃紺色</a:t>
            </a:r>
            <a:r>
              <a:rPr lang="en-US" altLang="ja-JP" sz="9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9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の用紙は</a:t>
            </a:r>
            <a:r>
              <a:rPr lang="ja-JP" altLang="en-US" sz="900" u="sng"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使用できません</a:t>
            </a:r>
            <a:endParaRPr lang="ja-JP" altLang="en-US" sz="9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1" name="ストライプ矢印 220"/>
          <p:cNvSpPr/>
          <p:nvPr/>
        </p:nvSpPr>
        <p:spPr>
          <a:xfrm>
            <a:off x="2089901" y="2142376"/>
            <a:ext cx="548010" cy="309190"/>
          </a:xfrm>
          <a:prstGeom prst="stripedRightArrow">
            <a:avLst/>
          </a:prstGeom>
          <a:solidFill>
            <a:srgbClr val="FF3399"/>
          </a:solidFill>
          <a:ln w="19050">
            <a:solidFill>
              <a:srgbClr val="FF3399"/>
            </a:solidFill>
          </a:ln>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kumimoji="1" lang="ja-JP" altLang="en-US" sz="9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記入へ</a:t>
            </a:r>
          </a:p>
        </p:txBody>
      </p:sp>
      <p:sp>
        <p:nvSpPr>
          <p:cNvPr id="226" name="ストライプ矢印 225"/>
          <p:cNvSpPr/>
          <p:nvPr/>
        </p:nvSpPr>
        <p:spPr>
          <a:xfrm>
            <a:off x="4015396" y="2149465"/>
            <a:ext cx="548010" cy="309190"/>
          </a:xfrm>
          <a:prstGeom prst="stripedRightArrow">
            <a:avLst/>
          </a:prstGeom>
          <a:solidFill>
            <a:srgbClr val="FF3399"/>
          </a:solidFill>
          <a:ln w="19050">
            <a:solidFill>
              <a:srgbClr val="FF3399"/>
            </a:solidFill>
          </a:ln>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kumimoji="1" lang="ja-JP" altLang="en-US" sz="9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提出へ</a:t>
            </a:r>
          </a:p>
        </p:txBody>
      </p:sp>
      <p:sp>
        <p:nvSpPr>
          <p:cNvPr id="22" name="角丸四角形 21"/>
          <p:cNvSpPr/>
          <p:nvPr/>
        </p:nvSpPr>
        <p:spPr>
          <a:xfrm>
            <a:off x="661479" y="7193495"/>
            <a:ext cx="823305" cy="158400"/>
          </a:xfrm>
          <a:prstGeom prst="roundRect">
            <a:avLst/>
          </a:prstGeom>
          <a:solidFill>
            <a:srgbClr val="0037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smtClean="0">
                <a:latin typeface="Meiryo UI" panose="020B0604030504040204" pitchFamily="50" charset="-128"/>
                <a:ea typeface="Meiryo UI" panose="020B0604030504040204" pitchFamily="50" charset="-128"/>
              </a:rPr>
              <a:t>申込区分</a:t>
            </a:r>
            <a:endParaRPr kumimoji="1" lang="ja-JP" altLang="en-US" sz="1100" b="1" dirty="0">
              <a:latin typeface="Meiryo UI" panose="020B0604030504040204" pitchFamily="50" charset="-128"/>
              <a:ea typeface="Meiryo UI" panose="020B0604030504040204" pitchFamily="50" charset="-128"/>
            </a:endParaRPr>
          </a:p>
        </p:txBody>
      </p:sp>
      <p:sp>
        <p:nvSpPr>
          <p:cNvPr id="465" name="角丸四角形 464"/>
          <p:cNvSpPr/>
          <p:nvPr/>
        </p:nvSpPr>
        <p:spPr>
          <a:xfrm>
            <a:off x="659201" y="8307969"/>
            <a:ext cx="1069209" cy="158720"/>
          </a:xfrm>
          <a:prstGeom prst="roundRect">
            <a:avLst/>
          </a:prstGeom>
          <a:solidFill>
            <a:srgbClr val="0037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smtClean="0">
                <a:latin typeface="Meiryo UI" panose="020B0604030504040204" pitchFamily="50" charset="-128"/>
                <a:ea typeface="Meiryo UI" panose="020B0604030504040204" pitchFamily="50" charset="-128"/>
              </a:rPr>
              <a:t>会費納入方法</a:t>
            </a:r>
            <a:endParaRPr kumimoji="1" lang="ja-JP" altLang="en-US" sz="1100" b="1" dirty="0">
              <a:latin typeface="Meiryo UI" panose="020B0604030504040204" pitchFamily="50" charset="-128"/>
              <a:ea typeface="Meiryo UI" panose="020B0604030504040204" pitchFamily="50" charset="-128"/>
            </a:endParaRPr>
          </a:p>
        </p:txBody>
      </p:sp>
      <p:sp>
        <p:nvSpPr>
          <p:cNvPr id="456" name="正方形/長方形 455"/>
          <p:cNvSpPr/>
          <p:nvPr/>
        </p:nvSpPr>
        <p:spPr>
          <a:xfrm>
            <a:off x="5191817" y="5974188"/>
            <a:ext cx="1530343" cy="546318"/>
          </a:xfrm>
          <a:prstGeom prst="rect">
            <a:avLst/>
          </a:prstGeom>
          <a:solidFill>
            <a:schemeClr val="bg1"/>
          </a:solidFill>
          <a:ln w="15875" cmpd="thickThin">
            <a:solidFill>
              <a:srgbClr val="0070C0"/>
            </a:solidFill>
          </a:ln>
        </p:spPr>
        <p:style>
          <a:lnRef idx="2">
            <a:schemeClr val="dk1"/>
          </a:lnRef>
          <a:fillRef idx="1">
            <a:schemeClr val="lt1"/>
          </a:fillRef>
          <a:effectRef idx="0">
            <a:schemeClr val="dk1"/>
          </a:effectRef>
          <a:fontRef idx="minor">
            <a:schemeClr val="dk1"/>
          </a:fontRef>
        </p:style>
        <p:txBody>
          <a:bodyPr lIns="36000" rIns="36000" rtlCol="0" anchor="t"/>
          <a:lstStyle/>
          <a:p>
            <a:r>
              <a:rPr kumimoji="1" lang="ja-JP" altLang="en-US" sz="10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　　　フリガナ</a:t>
            </a:r>
            <a:r>
              <a:rPr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は</a:t>
            </a: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必ず</a:t>
            </a:r>
            <a:endParaRPr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ご記入ください！</a:t>
            </a:r>
            <a:endParaRPr lang="en-US" altLang="ja-JP" sz="7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700" dirty="0" smtClean="0">
                <a:solidFill>
                  <a:schemeClr val="tx1"/>
                </a:solidFill>
                <a:uFill>
                  <a:solidFill>
                    <a:srgbClr val="FF0000"/>
                  </a:solidFill>
                </a:uFill>
                <a:latin typeface="Meiryo UI" panose="020B0604030504040204" pitchFamily="50" charset="-128"/>
                <a:ea typeface="Meiryo UI" panose="020B0604030504040204" pitchFamily="50" charset="-128"/>
                <a:cs typeface="Meiryo UI" panose="020B0604030504040204" pitchFamily="50" charset="-128"/>
              </a:rPr>
              <a:t>　　　</a:t>
            </a:r>
            <a:r>
              <a:rPr lang="en-US" altLang="ja-JP" sz="700" dirty="0" smtClean="0">
                <a:solidFill>
                  <a:schemeClr val="tx1"/>
                </a:solidFill>
                <a:uFill>
                  <a:solidFill>
                    <a:srgbClr val="FF0000"/>
                  </a:solidFill>
                </a:uFill>
                <a:latin typeface="Meiryo UI" panose="020B0604030504040204" pitchFamily="50" charset="-128"/>
                <a:ea typeface="Meiryo UI" panose="020B0604030504040204" pitchFamily="50" charset="-128"/>
                <a:cs typeface="Meiryo UI" panose="020B0604030504040204" pitchFamily="50" charset="-128"/>
              </a:rPr>
              <a:t>※</a:t>
            </a:r>
            <a:r>
              <a:rPr lang="ja-JP" altLang="en-US" sz="700" u="wavyHeavy" dirty="0" smtClean="0">
                <a:solidFill>
                  <a:schemeClr val="tx1"/>
                </a:solidFill>
                <a:uFill>
                  <a:solidFill>
                    <a:srgbClr val="FF0000"/>
                  </a:solidFill>
                </a:uFill>
                <a:latin typeface="Meiryo UI" panose="020B0604030504040204" pitchFamily="50" charset="-128"/>
                <a:ea typeface="Meiryo UI" panose="020B0604030504040204" pitchFamily="50" charset="-128"/>
                <a:cs typeface="Meiryo UI" panose="020B0604030504040204" pitchFamily="50" charset="-128"/>
              </a:rPr>
              <a:t>氏名がひらがな・カタカナの</a:t>
            </a:r>
            <a:r>
              <a:rPr kumimoji="1" lang="ja-JP" altLang="en-US" sz="700" u="wavyHeavy" dirty="0" smtClean="0">
                <a:solidFill>
                  <a:schemeClr val="tx1"/>
                </a:solidFill>
                <a:uFill>
                  <a:solidFill>
                    <a:srgbClr val="FF0000"/>
                  </a:solidFill>
                </a:uFill>
                <a:latin typeface="Meiryo UI" panose="020B0604030504040204" pitchFamily="50" charset="-128"/>
                <a:ea typeface="Meiryo UI" panose="020B0604030504040204" pitchFamily="50" charset="-128"/>
                <a:cs typeface="Meiryo UI" panose="020B0604030504040204" pitchFamily="50" charset="-128"/>
              </a:rPr>
              <a:t>場合も</a:t>
            </a:r>
            <a:endParaRPr kumimoji="1" lang="en-US" altLang="ja-JP" sz="700" u="wavyHeavy" dirty="0" smtClean="0">
              <a:solidFill>
                <a:schemeClr val="tx1"/>
              </a:solidFill>
              <a:uFill>
                <a:solidFill>
                  <a:srgbClr val="FF0000"/>
                </a:solidFill>
              </a:u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700" dirty="0" smtClean="0">
                <a:solidFill>
                  <a:schemeClr val="tx1"/>
                </a:solidFill>
                <a:uFill>
                  <a:solidFill>
                    <a:srgbClr val="FF0000"/>
                  </a:solidFill>
                </a:u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700" u="wavyHeavy" dirty="0" smtClean="0">
                <a:solidFill>
                  <a:schemeClr val="tx1"/>
                </a:solidFill>
                <a:uFill>
                  <a:solidFill>
                    <a:srgbClr val="FF0000"/>
                  </a:solidFill>
                </a:uFill>
                <a:latin typeface="Meiryo UI" panose="020B0604030504040204" pitchFamily="50" charset="-128"/>
                <a:ea typeface="Meiryo UI" panose="020B0604030504040204" pitchFamily="50" charset="-128"/>
                <a:cs typeface="Meiryo UI" panose="020B0604030504040204" pitchFamily="50" charset="-128"/>
              </a:rPr>
              <a:t>フリガナをご記入ください</a:t>
            </a:r>
            <a:endParaRPr kumimoji="1" lang="en-US" altLang="ja-JP" sz="700" u="wavyHeavy" dirty="0" smtClean="0">
              <a:solidFill>
                <a:schemeClr val="tx1"/>
              </a:solidFill>
              <a:uFill>
                <a:solidFill>
                  <a:srgbClr val="FF0000"/>
                </a:solidFill>
              </a:u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6" name="グループ化 5"/>
          <p:cNvGrpSpPr/>
          <p:nvPr/>
        </p:nvGrpSpPr>
        <p:grpSpPr>
          <a:xfrm>
            <a:off x="5889649" y="2727757"/>
            <a:ext cx="125702" cy="256080"/>
            <a:chOff x="5632752" y="2803039"/>
            <a:chExt cx="125702" cy="256080"/>
          </a:xfrm>
        </p:grpSpPr>
        <p:pic>
          <p:nvPicPr>
            <p:cNvPr id="258" name="図 257"/>
            <p:cNvPicPr/>
            <p:nvPr/>
          </p:nvPicPr>
          <p:blipFill>
            <a:blip r:embed="rId7" cstate="print">
              <a:extLst>
                <a:ext uri="{28A0092B-C50C-407E-A947-70E740481C1C}">
                  <a14:useLocalDpi xmlns:a14="http://schemas.microsoft.com/office/drawing/2010/main" val="0"/>
                </a:ext>
              </a:extLst>
            </a:blip>
            <a:srcRect/>
            <a:stretch>
              <a:fillRect/>
            </a:stretch>
          </p:blipFill>
          <p:spPr bwMode="auto">
            <a:xfrm rot="933451">
              <a:off x="5632752" y="2803039"/>
              <a:ext cx="125702" cy="256080"/>
            </a:xfrm>
            <a:prstGeom prst="rect">
              <a:avLst/>
            </a:prstGeom>
            <a:noFill/>
            <a:ln>
              <a:noFill/>
            </a:ln>
          </p:spPr>
        </p:pic>
        <p:pic>
          <p:nvPicPr>
            <p:cNvPr id="259" name="図 258"/>
            <p:cNvPicPr>
              <a:picLocks noChangeAspect="1"/>
            </p:cNvPicPr>
            <p:nvPr/>
          </p:nvPicPr>
          <p:blipFill>
            <a:blip r:embed="rId8"/>
            <a:stretch>
              <a:fillRect/>
            </a:stretch>
          </p:blipFill>
          <p:spPr>
            <a:xfrm rot="1518066">
              <a:off x="5665468" y="2803221"/>
              <a:ext cx="30155" cy="36436"/>
            </a:xfrm>
            <a:prstGeom prst="rect">
              <a:avLst/>
            </a:prstGeom>
          </p:spPr>
        </p:pic>
      </p:grpSp>
      <p:pic>
        <p:nvPicPr>
          <p:cNvPr id="10" name="図 9"/>
          <p:cNvPicPr>
            <a:picLocks noChangeAspect="1"/>
          </p:cNvPicPr>
          <p:nvPr/>
        </p:nvPicPr>
        <p:blipFill>
          <a:blip r:embed="rId9"/>
          <a:stretch>
            <a:fillRect/>
          </a:stretch>
        </p:blipFill>
        <p:spPr>
          <a:xfrm>
            <a:off x="4014700" y="2544761"/>
            <a:ext cx="311282" cy="440240"/>
          </a:xfrm>
          <a:prstGeom prst="rect">
            <a:avLst/>
          </a:prstGeom>
          <a:ln w="3175">
            <a:solidFill>
              <a:schemeClr val="bg1">
                <a:lumMod val="85000"/>
              </a:schemeClr>
            </a:solidFill>
          </a:ln>
        </p:spPr>
      </p:pic>
      <p:sp>
        <p:nvSpPr>
          <p:cNvPr id="276" name="正方形/長方形 275"/>
          <p:cNvSpPr/>
          <p:nvPr/>
        </p:nvSpPr>
        <p:spPr>
          <a:xfrm>
            <a:off x="5191818" y="5021536"/>
            <a:ext cx="1533859" cy="552205"/>
          </a:xfrm>
          <a:prstGeom prst="rect">
            <a:avLst/>
          </a:prstGeom>
          <a:solidFill>
            <a:schemeClr val="bg1"/>
          </a:solidFill>
          <a:ln w="15875" cmpd="thickThin">
            <a:solidFill>
              <a:srgbClr val="0070C0"/>
            </a:solidFill>
          </a:ln>
        </p:spPr>
        <p:style>
          <a:lnRef idx="2">
            <a:schemeClr val="dk1"/>
          </a:lnRef>
          <a:fillRef idx="1">
            <a:schemeClr val="lt1"/>
          </a:fillRef>
          <a:effectRef idx="0">
            <a:schemeClr val="dk1"/>
          </a:effectRef>
          <a:fontRef idx="minor">
            <a:schemeClr val="dk1"/>
          </a:fontRef>
        </p:style>
        <p:txBody>
          <a:bodyPr lIns="36000" tIns="36000" rIns="36000" bIns="36000" rtlCol="0" anchor="t"/>
          <a:lstStyle/>
          <a:p>
            <a:r>
              <a:rPr lang="ja-JP" altLang="en-US" sz="7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b="1" u="sng"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r>
              <a:rPr lang="en-US" altLang="ja-JP" sz="900" b="1"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No.</a:t>
            </a:r>
            <a:r>
              <a:rPr lang="ja-JP" altLang="en-US" sz="900" u="sng"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がご不明</a:t>
            </a:r>
            <a:r>
              <a:rPr lang="ja-JP" altLang="en-US" sz="90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な</a:t>
            </a:r>
            <a:r>
              <a:rPr lang="ja-JP" altLang="en-US" sz="900" u="sng"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場合</a:t>
            </a:r>
            <a:endParaRPr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お勤め先</a:t>
            </a:r>
            <a:r>
              <a:rPr lang="ja-JP" altLang="en-US" sz="800" i="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、または</a:t>
            </a:r>
            <a:r>
              <a:rPr lang="ja-JP" altLang="en-US" sz="800" i="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、ご所属の</a:t>
            </a:r>
            <a:endParaRPr lang="en-US" altLang="ja-JP" sz="800" i="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en-US" altLang="ja-JP" sz="800" i="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i="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i="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都道府県看護</a:t>
            </a:r>
            <a:r>
              <a:rPr lang="ja-JP" altLang="en-US" sz="800" i="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協会</a:t>
            </a:r>
            <a:r>
              <a:rPr lang="ja-JP" altLang="en-US" sz="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へ</a:t>
            </a:r>
            <a:endParaRPr lang="en-US" altLang="ja-JP" sz="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en-US" altLang="ja-JP" sz="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お問合せください</a:t>
            </a:r>
            <a:endParaRPr lang="en-US" altLang="ja-JP" sz="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90" name="正方形/長方形 289"/>
          <p:cNvSpPr/>
          <p:nvPr/>
        </p:nvSpPr>
        <p:spPr>
          <a:xfrm>
            <a:off x="429160" y="8732492"/>
            <a:ext cx="6024176" cy="658310"/>
          </a:xfrm>
          <a:prstGeom prst="rect">
            <a:avLst/>
          </a:prstGeom>
          <a:noFill/>
          <a:ln w="22225">
            <a:solidFill>
              <a:srgbClr val="FF3399"/>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433" name="ストライプ矢印 432"/>
          <p:cNvSpPr/>
          <p:nvPr/>
        </p:nvSpPr>
        <p:spPr>
          <a:xfrm>
            <a:off x="5526757" y="9464750"/>
            <a:ext cx="1162247" cy="369402"/>
          </a:xfrm>
          <a:prstGeom prst="stripedRightArrow">
            <a:avLst>
              <a:gd name="adj1" fmla="val 50000"/>
              <a:gd name="adj2" fmla="val 47668"/>
            </a:avLst>
          </a:prstGeom>
          <a:solidFill>
            <a:srgbClr val="FF0000"/>
          </a:solidFill>
          <a:ln w="19050">
            <a:solidFill>
              <a:srgbClr val="FF0000"/>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700" dirty="0" smtClean="0">
              <a:solidFill>
                <a:schemeClr val="bg1"/>
              </a:solidFill>
              <a:latin typeface="+mj-ea"/>
              <a:ea typeface="+mj-ea"/>
              <a:cs typeface="Meiryo UI" pitchFamily="50" charset="-128"/>
            </a:endParaRPr>
          </a:p>
        </p:txBody>
      </p:sp>
      <p:sp>
        <p:nvSpPr>
          <p:cNvPr id="186" name="角丸四角形 185"/>
          <p:cNvSpPr/>
          <p:nvPr/>
        </p:nvSpPr>
        <p:spPr>
          <a:xfrm>
            <a:off x="5493001" y="9561512"/>
            <a:ext cx="1060302" cy="189557"/>
          </a:xfrm>
          <a:prstGeom prst="roundRect">
            <a:avLst>
              <a:gd name="adj" fmla="val 34709"/>
            </a:avLst>
          </a:prstGeom>
          <a:noFill/>
          <a:ln w="9525">
            <a:noFill/>
            <a:prstDash val="lgDashDot"/>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kumimoji="1" lang="ja-JP" altLang="en-US" sz="9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裏面をご覧ください</a:t>
            </a:r>
          </a:p>
        </p:txBody>
      </p:sp>
      <p:sp>
        <p:nvSpPr>
          <p:cNvPr id="169" name="乗算記号 168"/>
          <p:cNvSpPr/>
          <p:nvPr/>
        </p:nvSpPr>
        <p:spPr>
          <a:xfrm>
            <a:off x="3931087" y="2645753"/>
            <a:ext cx="471990" cy="331530"/>
          </a:xfrm>
          <a:prstGeom prst="mathMultiply">
            <a:avLst>
              <a:gd name="adj1" fmla="val 1570"/>
            </a:avLst>
          </a:prstGeom>
          <a:solidFill>
            <a:srgbClr val="FF0000"/>
          </a:solidFill>
          <a:ln w="38100">
            <a:solidFill>
              <a:srgbClr val="FF0000"/>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1400" dirty="0" smtClean="0">
              <a:solidFill>
                <a:srgbClr val="FF0000"/>
              </a:solidFill>
              <a:latin typeface="+mj-ea"/>
              <a:ea typeface="+mj-ea"/>
              <a:cs typeface="Meiryo UI" pitchFamily="50" charset="-128"/>
            </a:endParaRPr>
          </a:p>
        </p:txBody>
      </p:sp>
      <p:pic>
        <p:nvPicPr>
          <p:cNvPr id="4" name="図 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2656" y="528516"/>
            <a:ext cx="680190" cy="942231"/>
          </a:xfrm>
          <a:prstGeom prst="rect">
            <a:avLst/>
          </a:prstGeom>
          <a:ln w="0">
            <a:solidFill>
              <a:schemeClr val="bg1">
                <a:lumMod val="65000"/>
              </a:schemeClr>
            </a:solidFill>
          </a:ln>
        </p:spPr>
      </p:pic>
      <p:pic>
        <p:nvPicPr>
          <p:cNvPr id="207" name="図 20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08178" y="2117975"/>
            <a:ext cx="165149" cy="228772"/>
          </a:xfrm>
          <a:prstGeom prst="rect">
            <a:avLst/>
          </a:prstGeom>
          <a:ln w="3175">
            <a:solidFill>
              <a:schemeClr val="bg1">
                <a:lumMod val="75000"/>
              </a:schemeClr>
            </a:solidFill>
          </a:ln>
        </p:spPr>
      </p:pic>
      <p:pic>
        <p:nvPicPr>
          <p:cNvPr id="232" name="図 23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63204" y="1825659"/>
            <a:ext cx="521963" cy="723047"/>
          </a:xfrm>
          <a:prstGeom prst="rect">
            <a:avLst/>
          </a:prstGeom>
          <a:ln w="0">
            <a:solidFill>
              <a:schemeClr val="bg1">
                <a:lumMod val="65000"/>
              </a:schemeClr>
            </a:solidFill>
          </a:ln>
        </p:spPr>
      </p:pic>
      <p:pic>
        <p:nvPicPr>
          <p:cNvPr id="460" name="図 459"/>
          <p:cNvPicPr>
            <a:picLocks noChangeAspect="1"/>
          </p:cNvPicPr>
          <p:nvPr/>
        </p:nvPicPr>
        <p:blipFill>
          <a:blip r:embed="rId11"/>
          <a:stretch>
            <a:fillRect/>
          </a:stretch>
        </p:blipFill>
        <p:spPr>
          <a:xfrm rot="1441700">
            <a:off x="3117331" y="2338205"/>
            <a:ext cx="366155" cy="200241"/>
          </a:xfrm>
          <a:prstGeom prst="rect">
            <a:avLst/>
          </a:prstGeom>
        </p:spPr>
      </p:pic>
      <p:pic>
        <p:nvPicPr>
          <p:cNvPr id="241" name="図 24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20437" y="2219298"/>
            <a:ext cx="158536" cy="219611"/>
          </a:xfrm>
          <a:prstGeom prst="rect">
            <a:avLst/>
          </a:prstGeom>
          <a:ln w="0">
            <a:solidFill>
              <a:schemeClr val="bg1">
                <a:lumMod val="65000"/>
              </a:schemeClr>
            </a:solidFill>
          </a:ln>
        </p:spPr>
      </p:pic>
      <p:pic>
        <p:nvPicPr>
          <p:cNvPr id="278" name="図 27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34074" y="2743337"/>
            <a:ext cx="158536" cy="219611"/>
          </a:xfrm>
          <a:prstGeom prst="rect">
            <a:avLst/>
          </a:prstGeom>
          <a:ln w="0">
            <a:solidFill>
              <a:schemeClr val="bg1">
                <a:lumMod val="65000"/>
              </a:schemeClr>
            </a:solidFill>
          </a:ln>
        </p:spPr>
      </p:pic>
      <p:pic>
        <p:nvPicPr>
          <p:cNvPr id="16" name="図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7316299">
            <a:off x="5815564" y="2291797"/>
            <a:ext cx="233474" cy="111956"/>
          </a:xfrm>
          <a:prstGeom prst="rect">
            <a:avLst/>
          </a:prstGeom>
        </p:spPr>
      </p:pic>
      <p:sp>
        <p:nvSpPr>
          <p:cNvPr id="280" name="下カーブ矢印 279"/>
          <p:cNvSpPr/>
          <p:nvPr/>
        </p:nvSpPr>
        <p:spPr>
          <a:xfrm>
            <a:off x="5740648" y="2204416"/>
            <a:ext cx="203644" cy="76963"/>
          </a:xfrm>
          <a:prstGeom prst="curvedDownArrow">
            <a:avLst/>
          </a:prstGeom>
          <a:solidFill>
            <a:srgbClr val="0070C0"/>
          </a:solidFill>
          <a:ln w="19050">
            <a:no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282" name="下カーブ矢印 281"/>
          <p:cNvSpPr/>
          <p:nvPr/>
        </p:nvSpPr>
        <p:spPr>
          <a:xfrm>
            <a:off x="5755666" y="2720671"/>
            <a:ext cx="203644" cy="76963"/>
          </a:xfrm>
          <a:prstGeom prst="curvedDownArrow">
            <a:avLst/>
          </a:prstGeom>
          <a:solidFill>
            <a:srgbClr val="0070C0"/>
          </a:solidFill>
          <a:ln w="19050">
            <a:no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281" name="ストライプ矢印 280"/>
          <p:cNvSpPr/>
          <p:nvPr/>
        </p:nvSpPr>
        <p:spPr>
          <a:xfrm>
            <a:off x="5789177" y="3575280"/>
            <a:ext cx="92522" cy="162478"/>
          </a:xfrm>
          <a:prstGeom prst="stripedRightArrow">
            <a:avLst>
              <a:gd name="adj1" fmla="val 50000"/>
              <a:gd name="adj2" fmla="val 47668"/>
            </a:avLst>
          </a:prstGeom>
          <a:solidFill>
            <a:srgbClr val="FF0000"/>
          </a:solidFill>
          <a:ln w="19050">
            <a:solidFill>
              <a:srgbClr val="FF0000"/>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700" dirty="0" smtClean="0">
              <a:solidFill>
                <a:schemeClr val="bg1"/>
              </a:solidFill>
              <a:latin typeface="+mj-ea"/>
              <a:ea typeface="+mj-ea"/>
              <a:cs typeface="Meiryo UI" pitchFamily="50" charset="-128"/>
            </a:endParaRPr>
          </a:p>
        </p:txBody>
      </p:sp>
      <p:sp>
        <p:nvSpPr>
          <p:cNvPr id="283" name="テキスト ボックス 282"/>
          <p:cNvSpPr txBox="1"/>
          <p:nvPr/>
        </p:nvSpPr>
        <p:spPr>
          <a:xfrm>
            <a:off x="1471390" y="7190471"/>
            <a:ext cx="1901746" cy="161076"/>
          </a:xfrm>
          <a:prstGeom prst="rect">
            <a:avLst/>
          </a:prstGeom>
          <a:noFill/>
          <a:ln>
            <a:noFill/>
          </a:ln>
        </p:spPr>
        <p:txBody>
          <a:bodyPr vert="horz" wrap="square" rtlCol="0" anchor="ctr" anchorCtr="0">
            <a:noAutofit/>
          </a:bodyPr>
          <a:lstStyle/>
          <a:p>
            <a:r>
              <a:rPr lang="ja-JP" altLang="en-US"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該当する数字をご記入ください</a:t>
            </a:r>
            <a:endParaRPr lang="ja-JP" altLang="ja-JP" sz="10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85" name="テキスト ボックス 284"/>
          <p:cNvSpPr txBox="1"/>
          <p:nvPr/>
        </p:nvSpPr>
        <p:spPr>
          <a:xfrm>
            <a:off x="1693409" y="8268753"/>
            <a:ext cx="4291943" cy="261001"/>
          </a:xfrm>
          <a:prstGeom prst="rect">
            <a:avLst/>
          </a:prstGeom>
          <a:noFill/>
          <a:ln>
            <a:noFill/>
          </a:ln>
        </p:spPr>
        <p:txBody>
          <a:bodyPr vert="horz" wrap="square" rtlCol="0" anchor="ctr" anchorCtr="0">
            <a:noAutofit/>
          </a:bodyPr>
          <a:lstStyle/>
          <a:p>
            <a:r>
              <a:rPr lang="ja-JP" altLang="en-US" sz="1100"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施設に所属の方は、</a:t>
            </a:r>
            <a:r>
              <a:rPr lang="ja-JP" altLang="en-US" sz="1100" u="sng"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必ず施設代表者に確認のうえ</a:t>
            </a:r>
            <a:r>
              <a:rPr lang="ja-JP" altLang="en-US"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、ご記入ください</a:t>
            </a:r>
            <a:endParaRPr lang="ja-JP" altLang="en-US" sz="11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97" name="正方形/長方形 296"/>
          <p:cNvSpPr/>
          <p:nvPr/>
        </p:nvSpPr>
        <p:spPr>
          <a:xfrm>
            <a:off x="5191818" y="4509277"/>
            <a:ext cx="1530343" cy="470147"/>
          </a:xfrm>
          <a:prstGeom prst="rect">
            <a:avLst/>
          </a:prstGeom>
          <a:solidFill>
            <a:schemeClr val="bg1"/>
          </a:solidFill>
          <a:ln w="15875" cmpd="thickThin">
            <a:solidFill>
              <a:srgbClr val="FF0000"/>
            </a:solidFill>
          </a:ln>
        </p:spPr>
        <p:style>
          <a:lnRef idx="2">
            <a:schemeClr val="dk1"/>
          </a:lnRef>
          <a:fillRef idx="1">
            <a:schemeClr val="lt1"/>
          </a:fillRef>
          <a:effectRef idx="0">
            <a:schemeClr val="dk1"/>
          </a:effectRef>
          <a:fontRef idx="minor">
            <a:schemeClr val="dk1"/>
          </a:fontRef>
        </p:style>
        <p:txBody>
          <a:bodyPr lIns="36000" tIns="36000" rIns="36000" bIns="36000" rtlCol="0" anchor="t"/>
          <a:lstStyle/>
          <a:p>
            <a:pPr lvl="0"/>
            <a:r>
              <a:rPr lang="ja-JP" altLang="en-US" sz="700" b="1"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b="1"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会員</a:t>
            </a:r>
            <a:r>
              <a:rPr lang="en-US" altLang="ja-JP" sz="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No</a:t>
            </a:r>
            <a:r>
              <a:rPr lang="en-US" altLang="ja-JP" sz="900" b="1"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900" b="1"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は、</a:t>
            </a:r>
            <a:r>
              <a:rPr lang="ja-JP" altLang="en-US" sz="7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申込区分が</a:t>
            </a:r>
            <a:endParaRPr lang="en-US" altLang="ja-JP" sz="7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p>
            <a:pPr lvl="0"/>
            <a:r>
              <a:rPr lang="en-US" altLang="ja-JP" sz="9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9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9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9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新規入会」</a:t>
            </a:r>
            <a:r>
              <a:rPr lang="ja-JP" altLang="en-US" sz="900" b="1" u="sng"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以外</a:t>
            </a:r>
            <a:r>
              <a:rPr lang="ja-JP" altLang="en-US" sz="7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の場合</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9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b="1" u="sng"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ご記入ください</a:t>
            </a:r>
            <a:endParaRPr lang="ja-JP" altLang="en-US" sz="900" b="1" u="sng"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00" name="正方形/長方形 299"/>
          <p:cNvSpPr/>
          <p:nvPr/>
        </p:nvSpPr>
        <p:spPr>
          <a:xfrm>
            <a:off x="5191818" y="5632351"/>
            <a:ext cx="1322828" cy="292357"/>
          </a:xfrm>
          <a:prstGeom prst="rect">
            <a:avLst/>
          </a:prstGeom>
          <a:solidFill>
            <a:schemeClr val="bg1"/>
          </a:solidFill>
          <a:ln w="15875" cmpd="thickThin">
            <a:solidFill>
              <a:srgbClr val="0070C0"/>
            </a:solidFill>
          </a:ln>
        </p:spPr>
        <p:style>
          <a:lnRef idx="2">
            <a:schemeClr val="dk1"/>
          </a:lnRef>
          <a:fillRef idx="1">
            <a:schemeClr val="lt1"/>
          </a:fillRef>
          <a:effectRef idx="0">
            <a:schemeClr val="dk1"/>
          </a:effectRef>
          <a:fontRef idx="minor">
            <a:schemeClr val="dk1"/>
          </a:fontRef>
        </p:style>
        <p:txBody>
          <a:bodyPr lIns="36000" tIns="36000" rIns="36000" bIns="36000" rtlCol="0" anchor="t"/>
          <a:lstStyle/>
          <a:p>
            <a:r>
              <a:rPr lang="ja-JP" altLang="en-US" sz="7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性別は該当する</a:t>
            </a:r>
            <a:r>
              <a:rPr lang="ja-JP" altLang="en-US" sz="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数字</a:t>
            </a:r>
            <a:r>
              <a:rPr lang="ja-JP" altLang="en-US" sz="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に</a:t>
            </a:r>
            <a:endParaRPr lang="en-US" altLang="ja-JP" sz="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○”をつけてください</a:t>
            </a:r>
          </a:p>
        </p:txBody>
      </p:sp>
      <p:sp>
        <p:nvSpPr>
          <p:cNvPr id="8" name="正方形/長方形 7"/>
          <p:cNvSpPr/>
          <p:nvPr/>
        </p:nvSpPr>
        <p:spPr>
          <a:xfrm>
            <a:off x="439396" y="3749780"/>
            <a:ext cx="4694547" cy="309096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3" name="正方形/長方形 302"/>
          <p:cNvSpPr/>
          <p:nvPr/>
        </p:nvSpPr>
        <p:spPr>
          <a:xfrm>
            <a:off x="1006736" y="3590365"/>
            <a:ext cx="3239137" cy="138499"/>
          </a:xfrm>
          <a:prstGeom prst="rect">
            <a:avLst/>
          </a:prstGeom>
        </p:spPr>
        <p:txBody>
          <a:bodyPr wrap="square" lIns="0" tIns="0" rIns="0" bIns="0">
            <a:spAutoFit/>
          </a:bodyPr>
          <a:lstStyle/>
          <a:p>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記入は、</a:t>
            </a:r>
            <a:r>
              <a:rPr lang="ja-JP" altLang="en-US" sz="9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黒</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の</a:t>
            </a:r>
            <a:r>
              <a:rPr lang="ja-JP" altLang="en-US" sz="9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油性ボールペンで</a:t>
            </a:r>
            <a:r>
              <a:rPr lang="ja-JP" altLang="en-US" sz="9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太枠線内のみにお願いいたします</a:t>
            </a:r>
            <a:endParaRPr lang="ja-JP" altLang="en-US" sz="9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6" name="対角する 2 つの角を丸めた四角形 205"/>
          <p:cNvSpPr/>
          <p:nvPr/>
        </p:nvSpPr>
        <p:spPr>
          <a:xfrm>
            <a:off x="429907" y="3517799"/>
            <a:ext cx="648000" cy="211065"/>
          </a:xfrm>
          <a:prstGeom prst="round2DiagRect">
            <a:avLst>
              <a:gd name="adj1" fmla="val 22684"/>
              <a:gd name="adj2" fmla="val 0"/>
            </a:avLst>
          </a:prstGeom>
          <a:solidFill>
            <a:srgbClr val="FF3399"/>
          </a:solidFill>
          <a:ln>
            <a:solidFill>
              <a:srgbClr val="FF99CC"/>
            </a:solidFill>
          </a:ln>
        </p:spPr>
        <p:txBody>
          <a:bodyPr wrap="square" lIns="72000" rIns="72000" anchor="ctr" anchorCtr="1">
            <a:spAutoFit/>
          </a:bodyPr>
          <a:lstStyle/>
          <a:p>
            <a:pPr algn="ctr"/>
            <a:r>
              <a:rPr lang="ja-JP" altLang="en-US" sz="9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記入見本</a:t>
            </a:r>
            <a:endParaRPr lang="ja-JP" altLang="en-US"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9" name="グループ化 8"/>
          <p:cNvGrpSpPr/>
          <p:nvPr/>
        </p:nvGrpSpPr>
        <p:grpSpPr>
          <a:xfrm>
            <a:off x="538071" y="3809993"/>
            <a:ext cx="4494805" cy="3016529"/>
            <a:chOff x="7525292" y="3693777"/>
            <a:chExt cx="4494805" cy="3016529"/>
          </a:xfrm>
        </p:grpSpPr>
        <p:pic>
          <p:nvPicPr>
            <p:cNvPr id="5" name="図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70706" y="3693777"/>
              <a:ext cx="4391104" cy="3016529"/>
            </a:xfrm>
            <a:prstGeom prst="rect">
              <a:avLst/>
            </a:prstGeom>
            <a:ln w="3175">
              <a:noFill/>
            </a:ln>
          </p:spPr>
        </p:pic>
        <p:sp>
          <p:nvSpPr>
            <p:cNvPr id="216" name="正方形/長方形 215"/>
            <p:cNvSpPr/>
            <p:nvPr/>
          </p:nvSpPr>
          <p:spPr>
            <a:xfrm>
              <a:off x="7607330" y="3794597"/>
              <a:ext cx="708575" cy="123111"/>
            </a:xfrm>
            <a:prstGeom prst="rect">
              <a:avLst/>
            </a:prstGeom>
          </p:spPr>
          <p:txBody>
            <a:bodyPr wrap="square" lIns="0" tIns="0" rIns="0" bIns="0">
              <a:spAutoFit/>
            </a:bodyPr>
            <a:lstStyle/>
            <a:p>
              <a:r>
                <a:rPr lang="ja-JP" altLang="en-US" sz="8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2023</a:t>
              </a:r>
              <a:r>
                <a:rPr lang="ja-JP" altLang="en-US" sz="8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年度用</a:t>
              </a:r>
              <a:endParaRPr lang="ja-JP" altLang="en-US" sz="8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3" name="テキスト ボックス 222"/>
            <p:cNvSpPr txBox="1"/>
            <p:nvPr/>
          </p:nvSpPr>
          <p:spPr>
            <a:xfrm>
              <a:off x="11053122" y="3783467"/>
              <a:ext cx="795089" cy="92333"/>
            </a:xfrm>
            <a:prstGeom prst="rect">
              <a:avLst/>
            </a:prstGeom>
            <a:noFill/>
            <a:ln>
              <a:noFill/>
            </a:ln>
          </p:spPr>
          <p:txBody>
            <a:bodyPr wrap="none" lIns="0" tIns="0" rIns="0" bIns="0" rtlCol="0">
              <a:spAutoFit/>
            </a:bodyPr>
            <a:lstStyle/>
            <a:p>
              <a:r>
                <a:rPr lang="en-US" altLang="ja-JP" sz="600" dirty="0" smtClean="0">
                  <a:latin typeface="Meiryo UI" panose="020B0604030504040204" pitchFamily="50" charset="-128"/>
                  <a:ea typeface="Meiryo UI" panose="020B0604030504040204" pitchFamily="50" charset="-128"/>
                  <a:cs typeface="Meiryo UI" panose="020B0604030504040204" pitchFamily="50" charset="-128"/>
                </a:rPr>
                <a:t>XXX</a:t>
              </a:r>
              <a:r>
                <a:rPr lang="ja-JP" altLang="en-US" sz="500" dirty="0" smtClean="0">
                  <a:latin typeface="Meiryo UI" panose="020B0604030504040204" pitchFamily="50" charset="-128"/>
                  <a:ea typeface="Meiryo UI" panose="020B0604030504040204" pitchFamily="50" charset="-128"/>
                  <a:cs typeface="Meiryo UI" panose="020B0604030504040204" pitchFamily="50" charset="-128"/>
                </a:rPr>
                <a:t>（都道府県）看護協会</a:t>
              </a:r>
              <a:endParaRPr lang="ja-JP" altLang="en-US" sz="5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25" name="テキスト ボックス 224"/>
            <p:cNvSpPr txBox="1"/>
            <p:nvPr/>
          </p:nvSpPr>
          <p:spPr>
            <a:xfrm>
              <a:off x="10874681" y="5205200"/>
              <a:ext cx="1039072" cy="684000"/>
            </a:xfrm>
            <a:prstGeom prst="rect">
              <a:avLst/>
            </a:prstGeom>
            <a:solidFill>
              <a:srgbClr val="FFFF00">
                <a:alpha val="33000"/>
              </a:srgbClr>
            </a:solidFill>
            <a:ln>
              <a:noFill/>
            </a:ln>
          </p:spPr>
          <p:txBody>
            <a:bodyPr wrap="square" rtlCol="0" anchor="ctr" anchorCtr="0">
              <a:normAutofit/>
            </a:bodyPr>
            <a:lstStyle/>
            <a:p>
              <a:r>
                <a:rPr lang="ja-JP" altLang="en-US" sz="800" b="1" dirty="0" smtClean="0">
                  <a:solidFill>
                    <a:schemeClr val="tx1">
                      <a:lumMod val="75000"/>
                      <a:lumOff val="25000"/>
                    </a:schemeClr>
                  </a:solidFill>
                  <a:latin typeface="HGPｺﾞｼｯｸM" panose="020B0600000000000000" pitchFamily="50" charset="-128"/>
                  <a:ea typeface="HGPｺﾞｼｯｸM" panose="020B0600000000000000" pitchFamily="50" charset="-128"/>
                </a:rPr>
                <a:t>　所持している</a:t>
              </a:r>
              <a:endParaRPr lang="en-US" altLang="ja-JP" sz="800" b="1" dirty="0" smtClean="0">
                <a:solidFill>
                  <a:schemeClr val="tx1">
                    <a:lumMod val="75000"/>
                    <a:lumOff val="25000"/>
                  </a:schemeClr>
                </a:solidFill>
                <a:latin typeface="HGPｺﾞｼｯｸM" panose="020B0600000000000000" pitchFamily="50" charset="-128"/>
                <a:ea typeface="HGPｺﾞｼｯｸM" panose="020B0600000000000000" pitchFamily="50" charset="-128"/>
              </a:endParaRPr>
            </a:p>
            <a:p>
              <a:r>
                <a:rPr lang="ja-JP" altLang="en-US" sz="800" b="1" dirty="0" smtClean="0">
                  <a:solidFill>
                    <a:schemeClr val="tx1">
                      <a:lumMod val="75000"/>
                      <a:lumOff val="25000"/>
                    </a:schemeClr>
                  </a:solidFill>
                  <a:latin typeface="HGPｺﾞｼｯｸM" panose="020B0600000000000000" pitchFamily="50" charset="-128"/>
                  <a:ea typeface="HGPｺﾞｼｯｸM" panose="020B0600000000000000" pitchFamily="50" charset="-128"/>
                </a:rPr>
                <a:t>　免許番号すべて</a:t>
              </a:r>
              <a:endParaRPr lang="en-US" altLang="ja-JP" sz="800" b="1" dirty="0" smtClean="0">
                <a:solidFill>
                  <a:schemeClr val="tx1">
                    <a:lumMod val="75000"/>
                    <a:lumOff val="25000"/>
                  </a:schemeClr>
                </a:solidFill>
                <a:latin typeface="HGPｺﾞｼｯｸM" panose="020B0600000000000000" pitchFamily="50" charset="-128"/>
                <a:ea typeface="HGPｺﾞｼｯｸM" panose="020B0600000000000000" pitchFamily="50" charset="-128"/>
              </a:endParaRPr>
            </a:p>
            <a:p>
              <a:r>
                <a:rPr lang="ja-JP" altLang="en-US" sz="800" b="1" dirty="0" smtClean="0">
                  <a:solidFill>
                    <a:schemeClr val="tx1">
                      <a:lumMod val="75000"/>
                      <a:lumOff val="25000"/>
                    </a:schemeClr>
                  </a:solidFill>
                  <a:latin typeface="HGPｺﾞｼｯｸM" panose="020B0600000000000000" pitchFamily="50" charset="-128"/>
                  <a:ea typeface="HGPｺﾞｼｯｸM" panose="020B0600000000000000" pitchFamily="50" charset="-128"/>
                </a:rPr>
                <a:t>　ご記入ください</a:t>
              </a:r>
              <a:endParaRPr lang="ja-JP" altLang="en-US" sz="800" b="1" dirty="0">
                <a:solidFill>
                  <a:schemeClr val="tx1">
                    <a:lumMod val="75000"/>
                    <a:lumOff val="25000"/>
                  </a:schemeClr>
                </a:solidFill>
                <a:latin typeface="HGPｺﾞｼｯｸM" panose="020B0600000000000000" pitchFamily="50" charset="-128"/>
                <a:ea typeface="HGPｺﾞｼｯｸM" panose="020B0600000000000000" pitchFamily="50" charset="-128"/>
              </a:endParaRPr>
            </a:p>
          </p:txBody>
        </p:sp>
        <p:sp>
          <p:nvSpPr>
            <p:cNvPr id="233" name="テキスト ボックス 232"/>
            <p:cNvSpPr txBox="1"/>
            <p:nvPr/>
          </p:nvSpPr>
          <p:spPr>
            <a:xfrm>
              <a:off x="7764053" y="4193451"/>
              <a:ext cx="165839" cy="162937"/>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100" b="1" dirty="0">
                  <a:latin typeface="HGP行書体" panose="03000600000000000000" pitchFamily="66" charset="-128"/>
                  <a:ea typeface="HGP行書体" panose="03000600000000000000" pitchFamily="66" charset="-128"/>
                </a:rPr>
                <a:t>1</a:t>
              </a:r>
              <a:endParaRPr lang="ja-JP" altLang="en-US" sz="1100" b="1" dirty="0">
                <a:latin typeface="HGP行書体" panose="03000600000000000000" pitchFamily="66" charset="-128"/>
                <a:ea typeface="HGP行書体" panose="03000600000000000000" pitchFamily="66" charset="-128"/>
              </a:endParaRPr>
            </a:p>
          </p:txBody>
        </p:sp>
        <p:sp>
          <p:nvSpPr>
            <p:cNvPr id="237" name="テキスト ボックス 236"/>
            <p:cNvSpPr txBox="1"/>
            <p:nvPr/>
          </p:nvSpPr>
          <p:spPr>
            <a:xfrm>
              <a:off x="9400902" y="4193553"/>
              <a:ext cx="165839" cy="162937"/>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100" b="1" dirty="0" smtClean="0">
                  <a:latin typeface="HGP行書体" panose="03000600000000000000" pitchFamily="66" charset="-128"/>
                  <a:ea typeface="HGP行書体" panose="03000600000000000000" pitchFamily="66" charset="-128"/>
                </a:rPr>
                <a:t>C</a:t>
              </a:r>
              <a:endParaRPr lang="ja-JP" altLang="en-US" sz="1100" b="1" dirty="0">
                <a:latin typeface="HGP行書体" panose="03000600000000000000" pitchFamily="66" charset="-128"/>
                <a:ea typeface="HGP行書体" panose="03000600000000000000" pitchFamily="66" charset="-128"/>
              </a:endParaRPr>
            </a:p>
          </p:txBody>
        </p:sp>
        <p:sp>
          <p:nvSpPr>
            <p:cNvPr id="239" name="テキスト ボックス 238"/>
            <p:cNvSpPr txBox="1"/>
            <p:nvPr/>
          </p:nvSpPr>
          <p:spPr>
            <a:xfrm>
              <a:off x="10740022" y="4194050"/>
              <a:ext cx="165839" cy="162937"/>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100" b="1" dirty="0" smtClean="0">
                  <a:latin typeface="HGP行書体" panose="03000600000000000000" pitchFamily="66" charset="-128"/>
                  <a:ea typeface="HGP行書体" panose="03000600000000000000" pitchFamily="66" charset="-128"/>
                </a:rPr>
                <a:t>1</a:t>
              </a:r>
              <a:endParaRPr lang="ja-JP" altLang="en-US" sz="1100" b="1" dirty="0">
                <a:latin typeface="HGP行書体" panose="03000600000000000000" pitchFamily="66" charset="-128"/>
                <a:ea typeface="HGP行書体" panose="03000600000000000000" pitchFamily="66" charset="-128"/>
              </a:endParaRPr>
            </a:p>
          </p:txBody>
        </p:sp>
        <p:sp>
          <p:nvSpPr>
            <p:cNvPr id="240" name="正方形/長方形 239"/>
            <p:cNvSpPr/>
            <p:nvPr/>
          </p:nvSpPr>
          <p:spPr>
            <a:xfrm>
              <a:off x="7525292" y="4044089"/>
              <a:ext cx="4494805" cy="433976"/>
            </a:xfrm>
            <a:prstGeom prst="rect">
              <a:avLst/>
            </a:prstGeom>
            <a:noFill/>
            <a:ln w="28575">
              <a:solidFill>
                <a:srgbClr val="0037A4"/>
              </a:solidFill>
              <a:prstDash val="sysDash"/>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256" name="正方形/長方形 255"/>
            <p:cNvSpPr/>
            <p:nvPr/>
          </p:nvSpPr>
          <p:spPr>
            <a:xfrm>
              <a:off x="10553803" y="4115191"/>
              <a:ext cx="135247" cy="338554"/>
            </a:xfrm>
            <a:prstGeom prst="rect">
              <a:avLst/>
            </a:prstGeom>
            <a:noFill/>
          </p:spPr>
          <p:txBody>
            <a:bodyPr wrap="square" anchor="ctr" anchorCtr="0">
              <a:spAutoFit/>
            </a:bodyPr>
            <a:lstStyle/>
            <a:p>
              <a:pPr algn="ctr"/>
              <a:r>
                <a:rPr lang="en-US" altLang="ja-JP" sz="16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57" name="テキスト ボックス 256"/>
            <p:cNvSpPr txBox="1"/>
            <p:nvPr/>
          </p:nvSpPr>
          <p:spPr>
            <a:xfrm>
              <a:off x="8989405" y="4969499"/>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73" name="テキスト ボックス 272"/>
            <p:cNvSpPr txBox="1"/>
            <p:nvPr/>
          </p:nvSpPr>
          <p:spPr>
            <a:xfrm>
              <a:off x="9207588" y="4969499"/>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84" name="テキスト ボックス 283"/>
            <p:cNvSpPr txBox="1"/>
            <p:nvPr/>
          </p:nvSpPr>
          <p:spPr>
            <a:xfrm>
              <a:off x="9425574" y="4968240"/>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91" name="テキスト ボックス 290"/>
            <p:cNvSpPr txBox="1"/>
            <p:nvPr/>
          </p:nvSpPr>
          <p:spPr>
            <a:xfrm>
              <a:off x="9636693" y="4969499"/>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92" name="テキスト ボックス 291"/>
            <p:cNvSpPr txBox="1"/>
            <p:nvPr/>
          </p:nvSpPr>
          <p:spPr>
            <a:xfrm>
              <a:off x="9869460" y="4983926"/>
              <a:ext cx="146924" cy="154367"/>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8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93" name="テキスト ボックス 292"/>
            <p:cNvSpPr txBox="1"/>
            <p:nvPr/>
          </p:nvSpPr>
          <p:spPr>
            <a:xfrm>
              <a:off x="10080840" y="4985298"/>
              <a:ext cx="146924" cy="152995"/>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8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94" name="テキスト ボックス 293"/>
            <p:cNvSpPr txBox="1"/>
            <p:nvPr/>
          </p:nvSpPr>
          <p:spPr>
            <a:xfrm>
              <a:off x="10299382" y="4984604"/>
              <a:ext cx="146924" cy="154800"/>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8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305" name="テキスト ボックス 304"/>
            <p:cNvSpPr txBox="1"/>
            <p:nvPr/>
          </p:nvSpPr>
          <p:spPr>
            <a:xfrm>
              <a:off x="10517923" y="4984604"/>
              <a:ext cx="146924" cy="154800"/>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8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306" name="テキスト ボックス 305"/>
            <p:cNvSpPr txBox="1"/>
            <p:nvPr/>
          </p:nvSpPr>
          <p:spPr>
            <a:xfrm>
              <a:off x="10743545" y="4985064"/>
              <a:ext cx="146924" cy="154367"/>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8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308" name="テキスト ボックス 307"/>
            <p:cNvSpPr txBox="1"/>
            <p:nvPr/>
          </p:nvSpPr>
          <p:spPr>
            <a:xfrm>
              <a:off x="10954925" y="4986436"/>
              <a:ext cx="146924" cy="152995"/>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8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309" name="テキスト ボックス 308"/>
            <p:cNvSpPr txBox="1"/>
            <p:nvPr/>
          </p:nvSpPr>
          <p:spPr>
            <a:xfrm>
              <a:off x="11178229" y="4985742"/>
              <a:ext cx="146924" cy="154800"/>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8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311" name="テキスト ボックス 310"/>
            <p:cNvSpPr txBox="1"/>
            <p:nvPr/>
          </p:nvSpPr>
          <p:spPr>
            <a:xfrm>
              <a:off x="11389627" y="4985742"/>
              <a:ext cx="146924" cy="154800"/>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8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312" name="テキスト ボックス 311"/>
            <p:cNvSpPr txBox="1"/>
            <p:nvPr/>
          </p:nvSpPr>
          <p:spPr>
            <a:xfrm>
              <a:off x="7647762" y="4962623"/>
              <a:ext cx="156181" cy="230832"/>
            </a:xfrm>
            <a:prstGeom prst="rect">
              <a:avLst/>
            </a:prstGeom>
            <a:noFill/>
            <a:ln>
              <a:noFill/>
            </a:ln>
          </p:spPr>
          <p:txBody>
            <a:bodyPr wrap="square" rtlCol="0">
              <a:spAutoFit/>
            </a:bodyPr>
            <a:lstStyle/>
            <a:p>
              <a:pPr algn="ctr"/>
              <a:r>
                <a:rPr lang="en-US" altLang="ja-JP" sz="900" b="1" dirty="0">
                  <a:solidFill>
                    <a:schemeClr val="tx1">
                      <a:lumMod val="85000"/>
                      <a:lumOff val="15000"/>
                    </a:schemeClr>
                  </a:solidFill>
                  <a:latin typeface="HGPｺﾞｼｯｸE" panose="020B0900000000000000" pitchFamily="50" charset="-128"/>
                  <a:ea typeface="HGPｺﾞｼｯｸE" panose="020B0900000000000000" pitchFamily="50" charset="-128"/>
                </a:rPr>
                <a:t>2</a:t>
              </a:r>
              <a:endParaRPr lang="ja-JP" altLang="en-US" sz="900" b="1" dirty="0">
                <a:solidFill>
                  <a:schemeClr val="tx1">
                    <a:lumMod val="85000"/>
                    <a:lumOff val="15000"/>
                  </a:schemeClr>
                </a:solidFill>
                <a:latin typeface="HGPｺﾞｼｯｸE" panose="020B0900000000000000" pitchFamily="50" charset="-128"/>
                <a:ea typeface="HGPｺﾞｼｯｸE" panose="020B0900000000000000" pitchFamily="50" charset="-128"/>
              </a:endParaRPr>
            </a:p>
          </p:txBody>
        </p:sp>
        <p:sp>
          <p:nvSpPr>
            <p:cNvPr id="313" name="テキスト ボックス 312"/>
            <p:cNvSpPr txBox="1"/>
            <p:nvPr/>
          </p:nvSpPr>
          <p:spPr>
            <a:xfrm>
              <a:off x="7868062" y="4957690"/>
              <a:ext cx="156181" cy="230832"/>
            </a:xfrm>
            <a:prstGeom prst="rect">
              <a:avLst/>
            </a:prstGeom>
            <a:noFill/>
            <a:ln>
              <a:noFill/>
            </a:ln>
          </p:spPr>
          <p:txBody>
            <a:bodyPr wrap="square" rtlCol="0">
              <a:spAutoFit/>
            </a:bodyPr>
            <a:lstStyle/>
            <a:p>
              <a:pPr algn="ctr"/>
              <a:r>
                <a:rPr lang="en-US" altLang="ja-JP" sz="900" b="1" dirty="0">
                  <a:solidFill>
                    <a:schemeClr val="tx1">
                      <a:lumMod val="85000"/>
                      <a:lumOff val="15000"/>
                    </a:schemeClr>
                  </a:solidFill>
                  <a:latin typeface="HGPｺﾞｼｯｸE" panose="020B0900000000000000" pitchFamily="50" charset="-128"/>
                  <a:ea typeface="HGPｺﾞｼｯｸE" panose="020B0900000000000000" pitchFamily="50" charset="-128"/>
                </a:rPr>
                <a:t>0</a:t>
              </a:r>
              <a:endParaRPr lang="ja-JP" altLang="en-US" sz="900" b="1" dirty="0">
                <a:solidFill>
                  <a:schemeClr val="tx1">
                    <a:lumMod val="85000"/>
                    <a:lumOff val="15000"/>
                  </a:schemeClr>
                </a:solidFill>
                <a:latin typeface="HGPｺﾞｼｯｸE" panose="020B0900000000000000" pitchFamily="50" charset="-128"/>
                <a:ea typeface="HGPｺﾞｼｯｸE" panose="020B0900000000000000" pitchFamily="50" charset="-128"/>
              </a:endParaRPr>
            </a:p>
          </p:txBody>
        </p:sp>
        <p:sp>
          <p:nvSpPr>
            <p:cNvPr id="314" name="テキスト ボックス 313"/>
            <p:cNvSpPr txBox="1"/>
            <p:nvPr/>
          </p:nvSpPr>
          <p:spPr>
            <a:xfrm>
              <a:off x="8085675" y="4956273"/>
              <a:ext cx="156181" cy="230832"/>
            </a:xfrm>
            <a:prstGeom prst="rect">
              <a:avLst/>
            </a:prstGeom>
            <a:noFill/>
            <a:ln>
              <a:noFill/>
            </a:ln>
          </p:spPr>
          <p:txBody>
            <a:bodyPr wrap="square" rtlCol="0">
              <a:spAutoFit/>
            </a:bodyPr>
            <a:lstStyle/>
            <a:p>
              <a:pPr algn="ctr"/>
              <a:r>
                <a:rPr lang="en-US" altLang="ja-JP" sz="900" b="1" dirty="0" smtClean="0">
                  <a:solidFill>
                    <a:schemeClr val="tx1">
                      <a:lumMod val="85000"/>
                      <a:lumOff val="15000"/>
                    </a:schemeClr>
                  </a:solidFill>
                  <a:latin typeface="HGPｺﾞｼｯｸE" panose="020B0900000000000000" pitchFamily="50" charset="-128"/>
                  <a:ea typeface="HGPｺﾞｼｯｸE" panose="020B0900000000000000" pitchFamily="50" charset="-128"/>
                </a:rPr>
                <a:t>2</a:t>
              </a:r>
              <a:endParaRPr lang="ja-JP" altLang="en-US" sz="900" b="1" dirty="0">
                <a:solidFill>
                  <a:schemeClr val="tx1">
                    <a:lumMod val="85000"/>
                    <a:lumOff val="15000"/>
                  </a:schemeClr>
                </a:solidFill>
                <a:latin typeface="HGPｺﾞｼｯｸE" panose="020B0900000000000000" pitchFamily="50" charset="-128"/>
                <a:ea typeface="HGPｺﾞｼｯｸE" panose="020B0900000000000000" pitchFamily="50" charset="-128"/>
              </a:endParaRPr>
            </a:p>
          </p:txBody>
        </p:sp>
        <p:sp>
          <p:nvSpPr>
            <p:cNvPr id="315" name="テキスト ボックス 314"/>
            <p:cNvSpPr txBox="1"/>
            <p:nvPr/>
          </p:nvSpPr>
          <p:spPr>
            <a:xfrm>
              <a:off x="8300114" y="4956273"/>
              <a:ext cx="156181" cy="230832"/>
            </a:xfrm>
            <a:prstGeom prst="rect">
              <a:avLst/>
            </a:prstGeom>
            <a:noFill/>
            <a:ln>
              <a:noFill/>
            </a:ln>
          </p:spPr>
          <p:txBody>
            <a:bodyPr wrap="square" rtlCol="0">
              <a:spAutoFit/>
            </a:bodyPr>
            <a:lstStyle/>
            <a:p>
              <a:pPr algn="ctr"/>
              <a:r>
                <a:rPr lang="en-US" altLang="ja-JP" sz="900" b="1" dirty="0">
                  <a:solidFill>
                    <a:schemeClr val="tx1">
                      <a:lumMod val="85000"/>
                      <a:lumOff val="15000"/>
                    </a:schemeClr>
                  </a:solidFill>
                  <a:latin typeface="HGPｺﾞｼｯｸE" panose="020B0900000000000000" pitchFamily="50" charset="-128"/>
                  <a:ea typeface="HGPｺﾞｼｯｸE" panose="020B0900000000000000" pitchFamily="50" charset="-128"/>
                </a:rPr>
                <a:t>3</a:t>
              </a:r>
              <a:endParaRPr lang="ja-JP" altLang="en-US" sz="900" b="1" dirty="0">
                <a:solidFill>
                  <a:schemeClr val="tx1">
                    <a:lumMod val="85000"/>
                    <a:lumOff val="15000"/>
                  </a:schemeClr>
                </a:solidFill>
                <a:latin typeface="HGPｺﾞｼｯｸE" panose="020B0900000000000000" pitchFamily="50" charset="-128"/>
                <a:ea typeface="HGPｺﾞｼｯｸE" panose="020B0900000000000000" pitchFamily="50" charset="-128"/>
              </a:endParaRPr>
            </a:p>
          </p:txBody>
        </p:sp>
        <p:sp>
          <p:nvSpPr>
            <p:cNvPr id="316" name="テキスト ボックス 315"/>
            <p:cNvSpPr txBox="1"/>
            <p:nvPr/>
          </p:nvSpPr>
          <p:spPr>
            <a:xfrm>
              <a:off x="8537748" y="4961038"/>
              <a:ext cx="156181" cy="215444"/>
            </a:xfrm>
            <a:prstGeom prst="rect">
              <a:avLst/>
            </a:prstGeom>
            <a:noFill/>
            <a:ln>
              <a:noFill/>
            </a:ln>
          </p:spPr>
          <p:txBody>
            <a:bodyPr wrap="square" rtlCol="0">
              <a:spAutoFit/>
            </a:bodyPr>
            <a:lstStyle/>
            <a:p>
              <a:pPr algn="ctr"/>
              <a:r>
                <a:rPr lang="en-US" altLang="ja-JP" sz="800" b="1" dirty="0">
                  <a:solidFill>
                    <a:schemeClr val="tx1">
                      <a:lumMod val="85000"/>
                      <a:lumOff val="15000"/>
                    </a:schemeClr>
                  </a:solidFill>
                  <a:latin typeface="HGPｺﾞｼｯｸE" panose="020B0900000000000000" pitchFamily="50" charset="-128"/>
                  <a:ea typeface="HGPｺﾞｼｯｸE" panose="020B0900000000000000" pitchFamily="50" charset="-128"/>
                </a:rPr>
                <a:t>9</a:t>
              </a:r>
              <a:endParaRPr lang="ja-JP" altLang="en-US" sz="800" b="1" dirty="0">
                <a:solidFill>
                  <a:schemeClr val="tx1">
                    <a:lumMod val="85000"/>
                    <a:lumOff val="15000"/>
                  </a:schemeClr>
                </a:solidFill>
                <a:latin typeface="HGPｺﾞｼｯｸE" panose="020B0900000000000000" pitchFamily="50" charset="-128"/>
                <a:ea typeface="HGPｺﾞｼｯｸE" panose="020B0900000000000000" pitchFamily="50" charset="-128"/>
              </a:endParaRPr>
            </a:p>
          </p:txBody>
        </p:sp>
        <p:sp>
          <p:nvSpPr>
            <p:cNvPr id="334" name="テキスト ボックス 333"/>
            <p:cNvSpPr txBox="1"/>
            <p:nvPr/>
          </p:nvSpPr>
          <p:spPr>
            <a:xfrm>
              <a:off x="8732162" y="4961038"/>
              <a:ext cx="156181" cy="215444"/>
            </a:xfrm>
            <a:prstGeom prst="rect">
              <a:avLst/>
            </a:prstGeom>
            <a:noFill/>
            <a:ln>
              <a:noFill/>
            </a:ln>
          </p:spPr>
          <p:txBody>
            <a:bodyPr wrap="square" rtlCol="0">
              <a:spAutoFit/>
            </a:bodyPr>
            <a:lstStyle/>
            <a:p>
              <a:pPr algn="ctr"/>
              <a:r>
                <a:rPr lang="en-US" altLang="ja-JP" sz="800" b="1" dirty="0">
                  <a:solidFill>
                    <a:schemeClr val="tx1">
                      <a:lumMod val="85000"/>
                      <a:lumOff val="15000"/>
                    </a:schemeClr>
                  </a:solidFill>
                  <a:latin typeface="HGPｺﾞｼｯｸE" panose="020B0900000000000000" pitchFamily="50" charset="-128"/>
                  <a:ea typeface="HGPｺﾞｼｯｸE" panose="020B0900000000000000" pitchFamily="50" charset="-128"/>
                </a:rPr>
                <a:t>9</a:t>
              </a:r>
              <a:endParaRPr lang="ja-JP" altLang="en-US" sz="800" b="1" dirty="0">
                <a:solidFill>
                  <a:schemeClr val="tx1">
                    <a:lumMod val="85000"/>
                    <a:lumOff val="15000"/>
                  </a:schemeClr>
                </a:solidFill>
                <a:latin typeface="HGPｺﾞｼｯｸE" panose="020B0900000000000000" pitchFamily="50" charset="-128"/>
                <a:ea typeface="HGPｺﾞｼｯｸE" panose="020B0900000000000000" pitchFamily="50" charset="-128"/>
              </a:endParaRPr>
            </a:p>
          </p:txBody>
        </p:sp>
        <p:sp>
          <p:nvSpPr>
            <p:cNvPr id="336" name="テキスト ボックス 335"/>
            <p:cNvSpPr txBox="1"/>
            <p:nvPr/>
          </p:nvSpPr>
          <p:spPr>
            <a:xfrm>
              <a:off x="8089525" y="5339452"/>
              <a:ext cx="770422" cy="248263"/>
            </a:xfrm>
            <a:prstGeom prst="rect">
              <a:avLst/>
            </a:prstGeom>
            <a:pattFill prst="pct25">
              <a:fgClr>
                <a:srgbClr val="FFFF00"/>
              </a:fgClr>
              <a:bgClr>
                <a:schemeClr val="bg1"/>
              </a:bgClr>
            </a:pattFill>
            <a:ln>
              <a:noFill/>
            </a:ln>
          </p:spPr>
          <p:txBody>
            <a:bodyPr wrap="square" rtlCol="0" anchor="ctr" anchorCtr="0">
              <a:noAutofit/>
            </a:bodyPr>
            <a:lstStyle/>
            <a:p>
              <a:pPr algn="ctr"/>
              <a:r>
                <a:rPr lang="ja-JP" altLang="en-US" sz="2000" b="1" dirty="0">
                  <a:solidFill>
                    <a:schemeClr val="tx1">
                      <a:lumMod val="85000"/>
                      <a:lumOff val="15000"/>
                    </a:schemeClr>
                  </a:solidFill>
                  <a:latin typeface="HGP教科書体" panose="02020600000000000000" pitchFamily="18" charset="-128"/>
                  <a:ea typeface="HGP教科書体" panose="02020600000000000000" pitchFamily="18" charset="-128"/>
                </a:rPr>
                <a:t>看護</a:t>
              </a:r>
            </a:p>
          </p:txBody>
        </p:sp>
        <p:sp>
          <p:nvSpPr>
            <p:cNvPr id="338" name="テキスト ボックス 337"/>
            <p:cNvSpPr txBox="1"/>
            <p:nvPr/>
          </p:nvSpPr>
          <p:spPr>
            <a:xfrm>
              <a:off x="9281124" y="5339650"/>
              <a:ext cx="871231" cy="248263"/>
            </a:xfrm>
            <a:prstGeom prst="rect">
              <a:avLst/>
            </a:prstGeom>
            <a:pattFill prst="pct25">
              <a:fgClr>
                <a:srgbClr val="FFFF00"/>
              </a:fgClr>
              <a:bgClr>
                <a:schemeClr val="bg1"/>
              </a:bgClr>
            </a:pattFill>
            <a:ln>
              <a:noFill/>
            </a:ln>
          </p:spPr>
          <p:txBody>
            <a:bodyPr wrap="square" rtlCol="0" anchor="ctr" anchorCtr="0">
              <a:noAutofit/>
            </a:bodyPr>
            <a:lstStyle/>
            <a:p>
              <a:pPr algn="ctr"/>
              <a:r>
                <a:rPr lang="ja-JP" altLang="en-US" sz="2000" b="1" dirty="0" err="1">
                  <a:solidFill>
                    <a:schemeClr val="tx1">
                      <a:lumMod val="85000"/>
                      <a:lumOff val="15000"/>
                    </a:schemeClr>
                  </a:solidFill>
                  <a:latin typeface="HGP教科書体" panose="02020600000000000000" pitchFamily="18" charset="-128"/>
                  <a:ea typeface="HGP教科書体" panose="02020600000000000000" pitchFamily="18" charset="-128"/>
                </a:rPr>
                <a:t>はな</a:t>
              </a:r>
              <a:r>
                <a:rPr lang="ja-JP" altLang="en-US" sz="2000" b="1" dirty="0">
                  <a:solidFill>
                    <a:schemeClr val="tx1">
                      <a:lumMod val="85000"/>
                      <a:lumOff val="15000"/>
                    </a:schemeClr>
                  </a:solidFill>
                  <a:latin typeface="HGP教科書体" panose="02020600000000000000" pitchFamily="18" charset="-128"/>
                  <a:ea typeface="HGP教科書体" panose="02020600000000000000" pitchFamily="18" charset="-128"/>
                </a:rPr>
                <a:t>子</a:t>
              </a:r>
            </a:p>
          </p:txBody>
        </p:sp>
        <p:sp>
          <p:nvSpPr>
            <p:cNvPr id="340" name="テキスト ボックス 339"/>
            <p:cNvSpPr txBox="1"/>
            <p:nvPr/>
          </p:nvSpPr>
          <p:spPr>
            <a:xfrm>
              <a:off x="8079999" y="5661127"/>
              <a:ext cx="2072356" cy="19966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ja-JP" altLang="en-US" sz="1400" b="1" dirty="0" smtClean="0">
                  <a:solidFill>
                    <a:schemeClr val="tx1">
                      <a:lumMod val="85000"/>
                      <a:lumOff val="15000"/>
                    </a:schemeClr>
                  </a:solidFill>
                  <a:latin typeface="HGP教科書体" panose="02020600000000000000" pitchFamily="18" charset="-128"/>
                  <a:ea typeface="HGP教科書体" panose="02020600000000000000" pitchFamily="18" charset="-128"/>
                </a:rPr>
                <a:t>○○病院</a:t>
              </a:r>
              <a:endParaRPr lang="ja-JP" altLang="en-US" sz="1400" b="1" dirty="0">
                <a:solidFill>
                  <a:schemeClr val="tx1">
                    <a:lumMod val="85000"/>
                    <a:lumOff val="15000"/>
                  </a:schemeClr>
                </a:solidFill>
                <a:latin typeface="HGP教科書体" panose="02020600000000000000" pitchFamily="18" charset="-128"/>
                <a:ea typeface="HGP教科書体" panose="02020600000000000000" pitchFamily="18" charset="-128"/>
              </a:endParaRPr>
            </a:p>
          </p:txBody>
        </p:sp>
        <p:sp>
          <p:nvSpPr>
            <p:cNvPr id="341" name="テキスト ボックス 340"/>
            <p:cNvSpPr txBox="1"/>
            <p:nvPr/>
          </p:nvSpPr>
          <p:spPr>
            <a:xfrm>
              <a:off x="8107874" y="5216920"/>
              <a:ext cx="760338" cy="65042"/>
            </a:xfrm>
            <a:prstGeom prst="rect">
              <a:avLst/>
            </a:prstGeom>
            <a:pattFill prst="pct25">
              <a:fgClr>
                <a:srgbClr val="FFFF00"/>
              </a:fgClr>
              <a:bgClr>
                <a:schemeClr val="bg1"/>
              </a:bgClr>
            </a:pattFill>
            <a:ln>
              <a:noFill/>
            </a:ln>
          </p:spPr>
          <p:txBody>
            <a:bodyPr wrap="square" rtlCol="0" anchor="ctr" anchorCtr="0">
              <a:noAutofit/>
            </a:bodyPr>
            <a:lstStyle/>
            <a:p>
              <a:pPr algn="ctr"/>
              <a:r>
                <a:rPr lang="ja-JP" altLang="en-US" sz="800" b="1" dirty="0">
                  <a:solidFill>
                    <a:schemeClr val="tx1">
                      <a:lumMod val="85000"/>
                      <a:lumOff val="15000"/>
                    </a:schemeClr>
                  </a:solidFill>
                  <a:latin typeface="HGP教科書体" panose="02020600000000000000" pitchFamily="18" charset="-128"/>
                  <a:ea typeface="HGP教科書体" panose="02020600000000000000" pitchFamily="18" charset="-128"/>
                </a:rPr>
                <a:t>カンゴ</a:t>
              </a:r>
            </a:p>
          </p:txBody>
        </p:sp>
        <p:sp>
          <p:nvSpPr>
            <p:cNvPr id="342" name="テキスト ボックス 341"/>
            <p:cNvSpPr txBox="1"/>
            <p:nvPr/>
          </p:nvSpPr>
          <p:spPr>
            <a:xfrm>
              <a:off x="9298275" y="5219700"/>
              <a:ext cx="871231" cy="65939"/>
            </a:xfrm>
            <a:prstGeom prst="rect">
              <a:avLst/>
            </a:prstGeom>
            <a:pattFill prst="pct25">
              <a:fgClr>
                <a:srgbClr val="FFFF00"/>
              </a:fgClr>
              <a:bgClr>
                <a:schemeClr val="bg1"/>
              </a:bgClr>
            </a:pattFill>
            <a:ln>
              <a:noFill/>
            </a:ln>
          </p:spPr>
          <p:txBody>
            <a:bodyPr wrap="square" rtlCol="0" anchor="ctr" anchorCtr="0">
              <a:noAutofit/>
            </a:bodyPr>
            <a:lstStyle/>
            <a:p>
              <a:pPr algn="ctr"/>
              <a:r>
                <a:rPr lang="ja-JP" altLang="en-US" sz="800" b="1" dirty="0">
                  <a:solidFill>
                    <a:schemeClr val="tx1">
                      <a:lumMod val="85000"/>
                      <a:lumOff val="15000"/>
                    </a:schemeClr>
                  </a:solidFill>
                  <a:latin typeface="HGP教科書体" panose="02020600000000000000" pitchFamily="18" charset="-128"/>
                  <a:ea typeface="HGP教科書体" panose="02020600000000000000" pitchFamily="18" charset="-128"/>
                </a:rPr>
                <a:t>ハナコ</a:t>
              </a:r>
            </a:p>
          </p:txBody>
        </p:sp>
        <p:sp>
          <p:nvSpPr>
            <p:cNvPr id="359" name="テキスト ボックス 358"/>
            <p:cNvSpPr txBox="1"/>
            <p:nvPr/>
          </p:nvSpPr>
          <p:spPr>
            <a:xfrm>
              <a:off x="8085557" y="6063655"/>
              <a:ext cx="439599" cy="169798"/>
            </a:xfrm>
            <a:prstGeom prst="rect">
              <a:avLst/>
            </a:prstGeom>
            <a:pattFill prst="pct25">
              <a:fgClr>
                <a:srgbClr val="FFFF00"/>
              </a:fgClr>
              <a:bgClr>
                <a:schemeClr val="bg1"/>
              </a:bgClr>
            </a:pattFill>
            <a:ln>
              <a:noFill/>
            </a:ln>
          </p:spPr>
          <p:txBody>
            <a:bodyPr wrap="square" rtlCol="0" anchor="ctr" anchorCtr="0">
              <a:noAutofit/>
            </a:bodyPr>
            <a:lstStyle/>
            <a:p>
              <a:r>
                <a:rPr lang="ja-JP" altLang="en-US" sz="1000" b="1" dirty="0" smtClean="0">
                  <a:solidFill>
                    <a:schemeClr val="tx1">
                      <a:lumMod val="85000"/>
                      <a:lumOff val="15000"/>
                    </a:schemeClr>
                  </a:solidFill>
                  <a:latin typeface="HGP教科書体" panose="02020600000000000000" pitchFamily="18" charset="-128"/>
                  <a:ea typeface="HGP教科書体" panose="02020600000000000000" pitchFamily="18" charset="-128"/>
                </a:rPr>
                <a:t>○○</a:t>
              </a:r>
              <a:endParaRPr lang="ja-JP" altLang="en-US" sz="1000" b="1" dirty="0">
                <a:solidFill>
                  <a:schemeClr val="tx1">
                    <a:lumMod val="85000"/>
                    <a:lumOff val="15000"/>
                  </a:schemeClr>
                </a:solidFill>
                <a:latin typeface="HGP教科書体" panose="02020600000000000000" pitchFamily="18" charset="-128"/>
                <a:ea typeface="HGP教科書体" panose="02020600000000000000" pitchFamily="18" charset="-128"/>
              </a:endParaRPr>
            </a:p>
          </p:txBody>
        </p:sp>
        <p:sp>
          <p:nvSpPr>
            <p:cNvPr id="360" name="テキスト ボックス 359"/>
            <p:cNvSpPr txBox="1"/>
            <p:nvPr/>
          </p:nvSpPr>
          <p:spPr>
            <a:xfrm>
              <a:off x="8091585" y="6446234"/>
              <a:ext cx="439599" cy="169798"/>
            </a:xfrm>
            <a:prstGeom prst="rect">
              <a:avLst/>
            </a:prstGeom>
            <a:pattFill prst="pct25">
              <a:fgClr>
                <a:srgbClr val="FFFF00"/>
              </a:fgClr>
              <a:bgClr>
                <a:schemeClr val="bg1"/>
              </a:bgClr>
            </a:pattFill>
            <a:ln>
              <a:noFill/>
            </a:ln>
          </p:spPr>
          <p:txBody>
            <a:bodyPr wrap="square" rtlCol="0" anchor="ctr" anchorCtr="0">
              <a:noAutofit/>
            </a:bodyPr>
            <a:lstStyle/>
            <a:p>
              <a:r>
                <a:rPr lang="ja-JP" altLang="en-US" sz="1000" b="1" dirty="0" smtClean="0">
                  <a:solidFill>
                    <a:schemeClr val="tx1">
                      <a:lumMod val="85000"/>
                      <a:lumOff val="15000"/>
                    </a:schemeClr>
                  </a:solidFill>
                  <a:latin typeface="HGP教科書体" panose="02020600000000000000" pitchFamily="18" charset="-128"/>
                  <a:ea typeface="HGP教科書体" panose="02020600000000000000" pitchFamily="18" charset="-128"/>
                </a:rPr>
                <a:t>□□</a:t>
              </a:r>
              <a:endParaRPr lang="ja-JP" altLang="en-US" sz="1000" b="1" dirty="0">
                <a:solidFill>
                  <a:schemeClr val="tx1">
                    <a:lumMod val="85000"/>
                    <a:lumOff val="15000"/>
                  </a:schemeClr>
                </a:solidFill>
                <a:latin typeface="HGP教科書体" panose="02020600000000000000" pitchFamily="18" charset="-128"/>
                <a:ea typeface="HGP教科書体" panose="02020600000000000000" pitchFamily="18" charset="-128"/>
              </a:endParaRPr>
            </a:p>
          </p:txBody>
        </p:sp>
        <p:sp>
          <p:nvSpPr>
            <p:cNvPr id="361" name="テキスト ボックス 360"/>
            <p:cNvSpPr txBox="1"/>
            <p:nvPr/>
          </p:nvSpPr>
          <p:spPr>
            <a:xfrm>
              <a:off x="8874471" y="6069845"/>
              <a:ext cx="1823020" cy="164329"/>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r>
                <a:rPr lang="ja-JP" altLang="en-US" sz="1050" b="1" dirty="0">
                  <a:solidFill>
                    <a:schemeClr val="tx1">
                      <a:lumMod val="85000"/>
                      <a:lumOff val="15000"/>
                    </a:schemeClr>
                  </a:solidFill>
                  <a:latin typeface="HGP教科書体" panose="02020600000000000000" pitchFamily="18" charset="-128"/>
                  <a:ea typeface="HGP教科書体" panose="02020600000000000000" pitchFamily="18" charset="-128"/>
                </a:rPr>
                <a:t>○○区○○ </a:t>
              </a:r>
              <a:r>
                <a:rPr lang="ja-JP" altLang="en-US" sz="1050" b="1" dirty="0" smtClean="0">
                  <a:solidFill>
                    <a:schemeClr val="tx1">
                      <a:lumMod val="85000"/>
                      <a:lumOff val="15000"/>
                    </a:schemeClr>
                  </a:solidFill>
                  <a:latin typeface="HGP教科書体" panose="02020600000000000000" pitchFamily="18" charset="-128"/>
                  <a:ea typeface="HGP教科書体" panose="02020600000000000000" pitchFamily="18" charset="-128"/>
                </a:rPr>
                <a:t>○丁目○番</a:t>
              </a:r>
              <a:r>
                <a:rPr lang="ja-JP" altLang="en-US" sz="1050" b="1" dirty="0">
                  <a:solidFill>
                    <a:schemeClr val="tx1">
                      <a:lumMod val="85000"/>
                      <a:lumOff val="15000"/>
                    </a:schemeClr>
                  </a:solidFill>
                  <a:latin typeface="HGP教科書体" panose="02020600000000000000" pitchFamily="18" charset="-128"/>
                  <a:ea typeface="HGP教科書体" panose="02020600000000000000" pitchFamily="18" charset="-128"/>
                </a:rPr>
                <a:t>○</a:t>
              </a:r>
              <a:r>
                <a:rPr lang="ja-JP" altLang="en-US" sz="1050" b="1" dirty="0" smtClean="0">
                  <a:solidFill>
                    <a:schemeClr val="tx1">
                      <a:lumMod val="85000"/>
                      <a:lumOff val="15000"/>
                    </a:schemeClr>
                  </a:solidFill>
                  <a:latin typeface="HGP教科書体" panose="02020600000000000000" pitchFamily="18" charset="-128"/>
                  <a:ea typeface="HGP教科書体" panose="02020600000000000000" pitchFamily="18" charset="-128"/>
                </a:rPr>
                <a:t>号</a:t>
              </a:r>
              <a:endParaRPr lang="ja-JP" altLang="en-US" sz="1050" b="1" dirty="0">
                <a:solidFill>
                  <a:schemeClr val="tx1">
                    <a:lumMod val="85000"/>
                    <a:lumOff val="15000"/>
                  </a:schemeClr>
                </a:solidFill>
                <a:latin typeface="HGP教科書体" panose="02020600000000000000" pitchFamily="18" charset="-128"/>
                <a:ea typeface="HGP教科書体" panose="02020600000000000000" pitchFamily="18" charset="-128"/>
              </a:endParaRPr>
            </a:p>
          </p:txBody>
        </p:sp>
        <p:sp>
          <p:nvSpPr>
            <p:cNvPr id="362" name="テキスト ボックス 361"/>
            <p:cNvSpPr txBox="1"/>
            <p:nvPr/>
          </p:nvSpPr>
          <p:spPr>
            <a:xfrm>
              <a:off x="8872438" y="6454630"/>
              <a:ext cx="2711105" cy="14863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r>
                <a:rPr lang="ja-JP" altLang="en-US" sz="1050" b="1" dirty="0" smtClean="0">
                  <a:solidFill>
                    <a:schemeClr val="tx1">
                      <a:lumMod val="85000"/>
                      <a:lumOff val="15000"/>
                    </a:schemeClr>
                  </a:solidFill>
                  <a:latin typeface="HGP教科書体" panose="02020600000000000000" pitchFamily="18" charset="-128"/>
                  <a:ea typeface="HGP教科書体" panose="02020600000000000000" pitchFamily="18" charset="-128"/>
                </a:rPr>
                <a:t>□□</a:t>
              </a:r>
              <a:r>
                <a:rPr lang="ja-JP" altLang="en-US" sz="1050" b="1" dirty="0">
                  <a:solidFill>
                    <a:schemeClr val="tx1">
                      <a:lumMod val="85000"/>
                      <a:lumOff val="15000"/>
                    </a:schemeClr>
                  </a:solidFill>
                  <a:latin typeface="HGP教科書体" panose="02020600000000000000" pitchFamily="18" charset="-128"/>
                  <a:ea typeface="HGP教科書体" panose="02020600000000000000" pitchFamily="18" charset="-128"/>
                </a:rPr>
                <a:t>市</a:t>
              </a:r>
              <a:r>
                <a:rPr lang="ja-JP" altLang="en-US" sz="1050" b="1" dirty="0" smtClean="0">
                  <a:solidFill>
                    <a:schemeClr val="tx1">
                      <a:lumMod val="85000"/>
                      <a:lumOff val="15000"/>
                    </a:schemeClr>
                  </a:solidFill>
                  <a:latin typeface="HGP教科書体" panose="02020600000000000000" pitchFamily="18" charset="-128"/>
                  <a:ea typeface="HGP教科書体" panose="02020600000000000000" pitchFamily="18" charset="-128"/>
                </a:rPr>
                <a:t>○○町○丁目○番○号</a:t>
              </a:r>
              <a:r>
                <a:rPr lang="ja-JP" altLang="en-US" sz="800" b="1" dirty="0" smtClean="0">
                  <a:solidFill>
                    <a:schemeClr val="tx1">
                      <a:lumMod val="85000"/>
                      <a:lumOff val="15000"/>
                    </a:schemeClr>
                  </a:solidFill>
                  <a:latin typeface="HGP教科書体" panose="02020600000000000000" pitchFamily="18" charset="-128"/>
                  <a:ea typeface="HGP教科書体" panose="02020600000000000000" pitchFamily="18" charset="-128"/>
                </a:rPr>
                <a:t>＊＊マンション○○号</a:t>
              </a:r>
              <a:endParaRPr lang="ja-JP" altLang="en-US" sz="800" b="1" dirty="0">
                <a:solidFill>
                  <a:schemeClr val="tx1">
                    <a:lumMod val="85000"/>
                    <a:lumOff val="15000"/>
                  </a:schemeClr>
                </a:solidFill>
                <a:latin typeface="HGP教科書体" panose="02020600000000000000" pitchFamily="18" charset="-128"/>
                <a:ea typeface="HGP教科書体" panose="02020600000000000000" pitchFamily="18" charset="-128"/>
              </a:endParaRPr>
            </a:p>
          </p:txBody>
        </p:sp>
        <p:sp>
          <p:nvSpPr>
            <p:cNvPr id="367" name="円/楕円 366"/>
            <p:cNvSpPr/>
            <p:nvPr/>
          </p:nvSpPr>
          <p:spPr>
            <a:xfrm>
              <a:off x="11621152" y="5071229"/>
              <a:ext cx="100800" cy="108000"/>
            </a:xfrm>
            <a:prstGeom prst="ellipse">
              <a:avLst/>
            </a:prstGeom>
            <a:noFill/>
            <a:ln w="15875">
              <a:solidFill>
                <a:schemeClr val="tx1">
                  <a:lumMod val="85000"/>
                  <a:lumOff val="15000"/>
                </a:schemeClr>
              </a:solidFill>
            </a:ln>
          </p:spPr>
          <p:style>
            <a:lnRef idx="2">
              <a:schemeClr val="dk1"/>
            </a:lnRef>
            <a:fillRef idx="1">
              <a:schemeClr val="lt1"/>
            </a:fillRef>
            <a:effectRef idx="0">
              <a:schemeClr val="dk1"/>
            </a:effectRef>
            <a:fontRef idx="minor">
              <a:schemeClr val="dk1"/>
            </a:fontRef>
          </p:style>
          <p:txBody>
            <a:bodyPr lIns="24923" rIns="24923" rtlCol="0" anchor="ctr"/>
            <a:lstStyle/>
            <a:p>
              <a:pPr algn="ctr"/>
              <a:endParaRPr lang="ja-JP" altLang="en-US" sz="700" dirty="0">
                <a:solidFill>
                  <a:srgbClr val="FF0000"/>
                </a:solidFill>
                <a:latin typeface="+mj-ea"/>
                <a:ea typeface="+mj-ea"/>
                <a:cs typeface="Meiryo UI" pitchFamily="50" charset="-128"/>
              </a:endParaRPr>
            </a:p>
          </p:txBody>
        </p:sp>
        <p:sp>
          <p:nvSpPr>
            <p:cNvPr id="368" name="正方形/長方形 367"/>
            <p:cNvSpPr/>
            <p:nvPr/>
          </p:nvSpPr>
          <p:spPr>
            <a:xfrm>
              <a:off x="11574102" y="4861262"/>
              <a:ext cx="338405" cy="347230"/>
            </a:xfrm>
            <a:prstGeom prst="rect">
              <a:avLst/>
            </a:prstGeom>
            <a:noFill/>
            <a:ln w="28575">
              <a:solidFill>
                <a:schemeClr val="accent5"/>
              </a:solidFill>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388" name="テキスト ボックス 387"/>
            <p:cNvSpPr txBox="1"/>
            <p:nvPr/>
          </p:nvSpPr>
          <p:spPr>
            <a:xfrm>
              <a:off x="8030810" y="5930334"/>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389" name="テキスト ボックス 388"/>
            <p:cNvSpPr txBox="1"/>
            <p:nvPr/>
          </p:nvSpPr>
          <p:spPr>
            <a:xfrm>
              <a:off x="8130861" y="5931885"/>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390" name="テキスト ボックス 389"/>
            <p:cNvSpPr txBox="1"/>
            <p:nvPr/>
          </p:nvSpPr>
          <p:spPr>
            <a:xfrm>
              <a:off x="8225663" y="5931885"/>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391" name="テキスト ボックス 390"/>
            <p:cNvSpPr txBox="1"/>
            <p:nvPr/>
          </p:nvSpPr>
          <p:spPr>
            <a:xfrm>
              <a:off x="8346888" y="5931687"/>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392" name="テキスト ボックス 391"/>
            <p:cNvSpPr txBox="1"/>
            <p:nvPr/>
          </p:nvSpPr>
          <p:spPr>
            <a:xfrm>
              <a:off x="8445607" y="5931687"/>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393" name="テキスト ボックス 392"/>
            <p:cNvSpPr txBox="1"/>
            <p:nvPr/>
          </p:nvSpPr>
          <p:spPr>
            <a:xfrm>
              <a:off x="8539908" y="5931251"/>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394" name="テキスト ボックス 393"/>
            <p:cNvSpPr txBox="1"/>
            <p:nvPr/>
          </p:nvSpPr>
          <p:spPr>
            <a:xfrm>
              <a:off x="8633345" y="5931687"/>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395" name="テキスト ボックス 394"/>
            <p:cNvSpPr txBox="1"/>
            <p:nvPr/>
          </p:nvSpPr>
          <p:spPr>
            <a:xfrm>
              <a:off x="8957807" y="5931731"/>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0</a:t>
              </a:r>
              <a:endParaRPr lang="ja-JP" altLang="en-US" sz="600" b="1" dirty="0">
                <a:latin typeface="HGP教科書体" panose="02020600000000000000" pitchFamily="18" charset="-128"/>
                <a:ea typeface="HGP教科書体" panose="02020600000000000000" pitchFamily="18" charset="-128"/>
              </a:endParaRPr>
            </a:p>
          </p:txBody>
        </p:sp>
        <p:sp>
          <p:nvSpPr>
            <p:cNvPr id="396" name="テキスト ボックス 395"/>
            <p:cNvSpPr txBox="1"/>
            <p:nvPr/>
          </p:nvSpPr>
          <p:spPr>
            <a:xfrm>
              <a:off x="9055775" y="5930501"/>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397" name="テキスト ボックス 396"/>
            <p:cNvSpPr txBox="1"/>
            <p:nvPr/>
          </p:nvSpPr>
          <p:spPr>
            <a:xfrm>
              <a:off x="9463216" y="5927863"/>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398" name="テキスト ボックス 397"/>
            <p:cNvSpPr txBox="1"/>
            <p:nvPr/>
          </p:nvSpPr>
          <p:spPr>
            <a:xfrm>
              <a:off x="9548804" y="5928529"/>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399" name="テキスト ボックス 398"/>
            <p:cNvSpPr txBox="1"/>
            <p:nvPr/>
          </p:nvSpPr>
          <p:spPr>
            <a:xfrm>
              <a:off x="9642177" y="5928185"/>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00" name="テキスト ボックス 399"/>
            <p:cNvSpPr txBox="1"/>
            <p:nvPr/>
          </p:nvSpPr>
          <p:spPr>
            <a:xfrm>
              <a:off x="9738032" y="5927836"/>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01" name="テキスト ボックス 400"/>
            <p:cNvSpPr txBox="1"/>
            <p:nvPr/>
          </p:nvSpPr>
          <p:spPr>
            <a:xfrm>
              <a:off x="9857119" y="5926285"/>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02" name="テキスト ボックス 401"/>
            <p:cNvSpPr txBox="1"/>
            <p:nvPr/>
          </p:nvSpPr>
          <p:spPr>
            <a:xfrm>
              <a:off x="9956205" y="5926189"/>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03" name="テキスト ボックス 402"/>
            <p:cNvSpPr txBox="1"/>
            <p:nvPr/>
          </p:nvSpPr>
          <p:spPr>
            <a:xfrm>
              <a:off x="10056416" y="5928120"/>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04" name="テキスト ボックス 403"/>
            <p:cNvSpPr txBox="1"/>
            <p:nvPr/>
          </p:nvSpPr>
          <p:spPr>
            <a:xfrm>
              <a:off x="10149266" y="5927836"/>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05" name="テキスト ボックス 404"/>
            <p:cNvSpPr txBox="1"/>
            <p:nvPr/>
          </p:nvSpPr>
          <p:spPr>
            <a:xfrm>
              <a:off x="9147639" y="5931980"/>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0</a:t>
              </a:r>
              <a:endParaRPr lang="ja-JP" altLang="en-US" sz="600" b="1" dirty="0">
                <a:latin typeface="HGP教科書体" panose="02020600000000000000" pitchFamily="18" charset="-128"/>
                <a:ea typeface="HGP教科書体" panose="02020600000000000000" pitchFamily="18" charset="-128"/>
              </a:endParaRPr>
            </a:p>
          </p:txBody>
        </p:sp>
        <p:sp>
          <p:nvSpPr>
            <p:cNvPr id="406" name="テキスト ボックス 405"/>
            <p:cNvSpPr txBox="1"/>
            <p:nvPr/>
          </p:nvSpPr>
          <p:spPr>
            <a:xfrm>
              <a:off x="8015021" y="6304408"/>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407" name="テキスト ボックス 406"/>
            <p:cNvSpPr txBox="1"/>
            <p:nvPr/>
          </p:nvSpPr>
          <p:spPr>
            <a:xfrm>
              <a:off x="8115072" y="6305959"/>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408" name="テキスト ボックス 407"/>
            <p:cNvSpPr txBox="1"/>
            <p:nvPr/>
          </p:nvSpPr>
          <p:spPr>
            <a:xfrm>
              <a:off x="8209874" y="6305959"/>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409" name="テキスト ボックス 408"/>
            <p:cNvSpPr txBox="1"/>
            <p:nvPr/>
          </p:nvSpPr>
          <p:spPr>
            <a:xfrm>
              <a:off x="8331099" y="6305761"/>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410" name="テキスト ボックス 409"/>
            <p:cNvSpPr txBox="1"/>
            <p:nvPr/>
          </p:nvSpPr>
          <p:spPr>
            <a:xfrm>
              <a:off x="8429818" y="6305761"/>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411" name="テキスト ボックス 410"/>
            <p:cNvSpPr txBox="1"/>
            <p:nvPr/>
          </p:nvSpPr>
          <p:spPr>
            <a:xfrm>
              <a:off x="8524119" y="6305325"/>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412" name="テキスト ボックス 411"/>
            <p:cNvSpPr txBox="1"/>
            <p:nvPr/>
          </p:nvSpPr>
          <p:spPr>
            <a:xfrm>
              <a:off x="8617556" y="6305761"/>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X</a:t>
              </a:r>
              <a:endParaRPr lang="ja-JP" altLang="en-US" sz="600" b="1" dirty="0">
                <a:latin typeface="HGP教科書体" panose="02020600000000000000" pitchFamily="18" charset="-128"/>
                <a:ea typeface="HGP教科書体" panose="02020600000000000000" pitchFamily="18" charset="-128"/>
              </a:endParaRPr>
            </a:p>
          </p:txBody>
        </p:sp>
        <p:sp>
          <p:nvSpPr>
            <p:cNvPr id="413" name="テキスト ボックス 412"/>
            <p:cNvSpPr txBox="1"/>
            <p:nvPr/>
          </p:nvSpPr>
          <p:spPr>
            <a:xfrm>
              <a:off x="8942018" y="6305805"/>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a:latin typeface="HGP教科書体" panose="02020600000000000000" pitchFamily="18" charset="-128"/>
                  <a:ea typeface="HGP教科書体" panose="02020600000000000000" pitchFamily="18" charset="-128"/>
                </a:rPr>
                <a:t>0</a:t>
              </a:r>
              <a:endParaRPr lang="ja-JP" altLang="en-US" sz="600" b="1" dirty="0">
                <a:latin typeface="HGP教科書体" panose="02020600000000000000" pitchFamily="18" charset="-128"/>
                <a:ea typeface="HGP教科書体" panose="02020600000000000000" pitchFamily="18" charset="-128"/>
              </a:endParaRPr>
            </a:p>
          </p:txBody>
        </p:sp>
        <p:sp>
          <p:nvSpPr>
            <p:cNvPr id="414" name="テキスト ボックス 413"/>
            <p:cNvSpPr txBox="1"/>
            <p:nvPr/>
          </p:nvSpPr>
          <p:spPr>
            <a:xfrm>
              <a:off x="9039986" y="6304575"/>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15" name="テキスト ボックス 414"/>
            <p:cNvSpPr txBox="1"/>
            <p:nvPr/>
          </p:nvSpPr>
          <p:spPr>
            <a:xfrm>
              <a:off x="9447427" y="6301937"/>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16" name="テキスト ボックス 415"/>
            <p:cNvSpPr txBox="1"/>
            <p:nvPr/>
          </p:nvSpPr>
          <p:spPr>
            <a:xfrm>
              <a:off x="9548804" y="6302603"/>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17" name="テキスト ボックス 416"/>
            <p:cNvSpPr txBox="1"/>
            <p:nvPr/>
          </p:nvSpPr>
          <p:spPr>
            <a:xfrm>
              <a:off x="9642177" y="6302259"/>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18" name="テキスト ボックス 417"/>
            <p:cNvSpPr txBox="1"/>
            <p:nvPr/>
          </p:nvSpPr>
          <p:spPr>
            <a:xfrm>
              <a:off x="9738032" y="6301910"/>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19" name="テキスト ボックス 418"/>
            <p:cNvSpPr txBox="1"/>
            <p:nvPr/>
          </p:nvSpPr>
          <p:spPr>
            <a:xfrm>
              <a:off x="9857119" y="6300359"/>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20" name="テキスト ボックス 419"/>
            <p:cNvSpPr txBox="1"/>
            <p:nvPr/>
          </p:nvSpPr>
          <p:spPr>
            <a:xfrm>
              <a:off x="9956205" y="6300263"/>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21" name="テキスト ボックス 420"/>
            <p:cNvSpPr txBox="1"/>
            <p:nvPr/>
          </p:nvSpPr>
          <p:spPr>
            <a:xfrm>
              <a:off x="10056416" y="6302194"/>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41" name="テキスト ボックス 440"/>
            <p:cNvSpPr txBox="1"/>
            <p:nvPr/>
          </p:nvSpPr>
          <p:spPr>
            <a:xfrm>
              <a:off x="10149266" y="6301910"/>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9</a:t>
              </a:r>
              <a:endParaRPr lang="ja-JP" altLang="en-US" sz="600" b="1" dirty="0">
                <a:latin typeface="HGP教科書体" panose="02020600000000000000" pitchFamily="18" charset="-128"/>
                <a:ea typeface="HGP教科書体" panose="02020600000000000000" pitchFamily="18" charset="-128"/>
              </a:endParaRPr>
            </a:p>
          </p:txBody>
        </p:sp>
        <p:sp>
          <p:nvSpPr>
            <p:cNvPr id="442" name="テキスト ボックス 441"/>
            <p:cNvSpPr txBox="1"/>
            <p:nvPr/>
          </p:nvSpPr>
          <p:spPr>
            <a:xfrm>
              <a:off x="9131850" y="6306054"/>
              <a:ext cx="52414" cy="75521"/>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0</a:t>
              </a:r>
              <a:endParaRPr lang="ja-JP" altLang="en-US" sz="600" b="1" dirty="0">
                <a:latin typeface="HGP教科書体" panose="02020600000000000000" pitchFamily="18" charset="-128"/>
                <a:ea typeface="HGP教科書体" panose="02020600000000000000" pitchFamily="18" charset="-128"/>
              </a:endParaRPr>
            </a:p>
          </p:txBody>
        </p:sp>
        <p:sp>
          <p:nvSpPr>
            <p:cNvPr id="448" name="テキスト ボックス 447"/>
            <p:cNvSpPr txBox="1"/>
            <p:nvPr/>
          </p:nvSpPr>
          <p:spPr>
            <a:xfrm>
              <a:off x="8607614" y="6028598"/>
              <a:ext cx="218056" cy="218589"/>
            </a:xfrm>
            <a:prstGeom prst="rect">
              <a:avLst/>
            </a:prstGeom>
            <a:solidFill>
              <a:srgbClr val="FFFFCC">
                <a:alpha val="33000"/>
              </a:srgbClr>
            </a:solidFill>
            <a:ln>
              <a:noFill/>
            </a:ln>
          </p:spPr>
          <p:txBody>
            <a:bodyPr wrap="square" rtlCol="0">
              <a:spAutoFit/>
            </a:bodyPr>
            <a:lstStyle/>
            <a:p>
              <a:pPr algn="ctr"/>
              <a:endParaRPr lang="ja-JP" altLang="en-US" sz="1100" b="1" dirty="0">
                <a:solidFill>
                  <a:srgbClr val="FF0000"/>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449" name="テキスト ボックス 448"/>
            <p:cNvSpPr txBox="1"/>
            <p:nvPr/>
          </p:nvSpPr>
          <p:spPr>
            <a:xfrm>
              <a:off x="8602857" y="6413326"/>
              <a:ext cx="218056" cy="218589"/>
            </a:xfrm>
            <a:prstGeom prst="rect">
              <a:avLst/>
            </a:prstGeom>
            <a:solidFill>
              <a:srgbClr val="FFFFCC">
                <a:alpha val="33000"/>
              </a:srgbClr>
            </a:solidFill>
            <a:ln>
              <a:noFill/>
            </a:ln>
          </p:spPr>
          <p:txBody>
            <a:bodyPr wrap="square" rtlCol="0">
              <a:spAutoFit/>
            </a:bodyPr>
            <a:lstStyle/>
            <a:p>
              <a:pPr algn="ctr"/>
              <a:endParaRPr lang="ja-JP" altLang="en-US" sz="1100" b="1" dirty="0">
                <a:solidFill>
                  <a:srgbClr val="FF0000"/>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450" name="円/楕円 449"/>
            <p:cNvSpPr/>
            <p:nvPr/>
          </p:nvSpPr>
          <p:spPr>
            <a:xfrm>
              <a:off x="8599271" y="6028598"/>
              <a:ext cx="100800" cy="108000"/>
            </a:xfrm>
            <a:prstGeom prst="ellipse">
              <a:avLst/>
            </a:prstGeom>
            <a:noFill/>
            <a:ln w="15875">
              <a:solidFill>
                <a:schemeClr val="tx1">
                  <a:lumMod val="85000"/>
                  <a:lumOff val="15000"/>
                </a:schemeClr>
              </a:solidFill>
            </a:ln>
          </p:spPr>
          <p:style>
            <a:lnRef idx="2">
              <a:schemeClr val="dk1"/>
            </a:lnRef>
            <a:fillRef idx="1">
              <a:schemeClr val="lt1"/>
            </a:fillRef>
            <a:effectRef idx="0">
              <a:schemeClr val="dk1"/>
            </a:effectRef>
            <a:fontRef idx="minor">
              <a:schemeClr val="dk1"/>
            </a:fontRef>
          </p:style>
          <p:txBody>
            <a:bodyPr lIns="24923" rIns="24923" rtlCol="0" anchor="ctr"/>
            <a:lstStyle/>
            <a:p>
              <a:pPr algn="ctr"/>
              <a:endParaRPr lang="ja-JP" altLang="en-US" sz="700" dirty="0">
                <a:solidFill>
                  <a:srgbClr val="FF0000"/>
                </a:solidFill>
                <a:latin typeface="+mj-ea"/>
                <a:ea typeface="+mj-ea"/>
                <a:cs typeface="Meiryo UI" pitchFamily="50" charset="-128"/>
              </a:endParaRPr>
            </a:p>
          </p:txBody>
        </p:sp>
        <p:sp>
          <p:nvSpPr>
            <p:cNvPr id="451" name="円/楕円 450"/>
            <p:cNvSpPr/>
            <p:nvPr/>
          </p:nvSpPr>
          <p:spPr>
            <a:xfrm>
              <a:off x="8604052" y="6520509"/>
              <a:ext cx="100800" cy="108000"/>
            </a:xfrm>
            <a:prstGeom prst="ellipse">
              <a:avLst/>
            </a:prstGeom>
            <a:noFill/>
            <a:ln w="15875">
              <a:solidFill>
                <a:schemeClr val="tx1">
                  <a:lumMod val="85000"/>
                  <a:lumOff val="15000"/>
                </a:schemeClr>
              </a:solidFill>
            </a:ln>
          </p:spPr>
          <p:style>
            <a:lnRef idx="2">
              <a:schemeClr val="dk1"/>
            </a:lnRef>
            <a:fillRef idx="1">
              <a:schemeClr val="lt1"/>
            </a:fillRef>
            <a:effectRef idx="0">
              <a:schemeClr val="dk1"/>
            </a:effectRef>
            <a:fontRef idx="minor">
              <a:schemeClr val="dk1"/>
            </a:fontRef>
          </p:style>
          <p:txBody>
            <a:bodyPr lIns="24923" rIns="24923" rtlCol="0" anchor="ctr"/>
            <a:lstStyle/>
            <a:p>
              <a:pPr algn="ctr"/>
              <a:endParaRPr lang="ja-JP" altLang="en-US" sz="700" dirty="0">
                <a:solidFill>
                  <a:srgbClr val="FF0000"/>
                </a:solidFill>
                <a:latin typeface="+mj-ea"/>
                <a:ea typeface="+mj-ea"/>
                <a:cs typeface="Meiryo UI" pitchFamily="50" charset="-128"/>
              </a:endParaRPr>
            </a:p>
          </p:txBody>
        </p:sp>
        <p:sp>
          <p:nvSpPr>
            <p:cNvPr id="452" name="正方形/長方形 451"/>
            <p:cNvSpPr/>
            <p:nvPr/>
          </p:nvSpPr>
          <p:spPr>
            <a:xfrm>
              <a:off x="8577856" y="6003288"/>
              <a:ext cx="280044" cy="644684"/>
            </a:xfrm>
            <a:prstGeom prst="rect">
              <a:avLst/>
            </a:prstGeom>
            <a:noFill/>
            <a:ln w="28575">
              <a:solidFill>
                <a:schemeClr val="accent5"/>
              </a:solidFill>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251" name="正方形/長方形 250"/>
            <p:cNvSpPr/>
            <p:nvPr/>
          </p:nvSpPr>
          <p:spPr>
            <a:xfrm>
              <a:off x="7555602" y="4117781"/>
              <a:ext cx="171689" cy="338554"/>
            </a:xfrm>
            <a:prstGeom prst="rect">
              <a:avLst/>
            </a:prstGeom>
            <a:noFill/>
          </p:spPr>
          <p:txBody>
            <a:bodyPr wrap="square" anchor="ctr" anchorCtr="0">
              <a:spAutoFit/>
            </a:bodyPr>
            <a:lstStyle/>
            <a:p>
              <a:pPr algn="ctr"/>
              <a:r>
                <a:rPr lang="en-US" altLang="ja-JP"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solidFill>
                  <a:srgbClr val="FF0000"/>
                </a:solidFill>
              </a:endParaRPr>
            </a:p>
          </p:txBody>
        </p:sp>
      </p:grpSp>
      <p:sp>
        <p:nvSpPr>
          <p:cNvPr id="469" name="屈折矢印 468"/>
          <p:cNvSpPr/>
          <p:nvPr/>
        </p:nvSpPr>
        <p:spPr>
          <a:xfrm rot="10800000">
            <a:off x="154683" y="4357758"/>
            <a:ext cx="359370" cy="2487243"/>
          </a:xfrm>
          <a:prstGeom prst="bentUpArrow">
            <a:avLst>
              <a:gd name="adj1" fmla="val 22497"/>
              <a:gd name="adj2" fmla="val 22008"/>
              <a:gd name="adj3" fmla="val 28163"/>
            </a:avLst>
          </a:prstGeom>
          <a:solidFill>
            <a:srgbClr val="0037A4"/>
          </a:solidFill>
          <a:ln w="19050">
            <a:solidFill>
              <a:srgbClr val="0037A4"/>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461" name="円形吹き出し 460"/>
          <p:cNvSpPr/>
          <p:nvPr/>
        </p:nvSpPr>
        <p:spPr>
          <a:xfrm>
            <a:off x="4816225" y="3510509"/>
            <a:ext cx="649284" cy="318841"/>
          </a:xfrm>
          <a:prstGeom prst="wedgeEllipseCallout">
            <a:avLst>
              <a:gd name="adj1" fmla="val -46084"/>
              <a:gd name="adj2" fmla="val 50931"/>
            </a:avLst>
          </a:prstGeom>
          <a:solidFill>
            <a:schemeClr val="bg1"/>
          </a:solidFill>
          <a:ln w="12700">
            <a:solidFill>
              <a:srgbClr val="0037A4"/>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kumimoji="1" lang="ja-JP" altLang="en-US" sz="8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所属する</a:t>
            </a:r>
            <a:endParaRPr kumimoji="1" lang="en-US" altLang="ja-JP" sz="8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8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県協会</a:t>
            </a:r>
          </a:p>
        </p:txBody>
      </p:sp>
      <p:sp>
        <p:nvSpPr>
          <p:cNvPr id="457" name="円形吹き出し 456"/>
          <p:cNvSpPr/>
          <p:nvPr/>
        </p:nvSpPr>
        <p:spPr>
          <a:xfrm>
            <a:off x="107830" y="3798276"/>
            <a:ext cx="449651" cy="322568"/>
          </a:xfrm>
          <a:prstGeom prst="wedgeEllipseCallout">
            <a:avLst>
              <a:gd name="adj1" fmla="val 57466"/>
              <a:gd name="adj2" fmla="val 19878"/>
            </a:avLst>
          </a:prstGeom>
          <a:solidFill>
            <a:schemeClr val="bg1"/>
          </a:solidFill>
          <a:ln w="12700">
            <a:solidFill>
              <a:srgbClr val="0037A4"/>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kumimoji="1" lang="ja-JP" altLang="en-US" sz="8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入会年度</a:t>
            </a:r>
          </a:p>
        </p:txBody>
      </p:sp>
      <p:sp>
        <p:nvSpPr>
          <p:cNvPr id="472" name="正方形/長方形 471"/>
          <p:cNvSpPr/>
          <p:nvPr/>
        </p:nvSpPr>
        <p:spPr>
          <a:xfrm>
            <a:off x="910703" y="5319755"/>
            <a:ext cx="2465990" cy="100894"/>
          </a:xfrm>
          <a:prstGeom prst="rect">
            <a:avLst/>
          </a:prstGeom>
          <a:noFill/>
          <a:ln w="28575">
            <a:solidFill>
              <a:schemeClr val="accent5"/>
            </a:solidFill>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238" name="正方形/長方形 237"/>
          <p:cNvSpPr/>
          <p:nvPr/>
        </p:nvSpPr>
        <p:spPr>
          <a:xfrm>
            <a:off x="1510800" y="4624299"/>
            <a:ext cx="3066557" cy="339542"/>
          </a:xfrm>
          <a:prstGeom prst="rect">
            <a:avLst/>
          </a:prstGeom>
          <a:noFill/>
          <a:ln w="28575">
            <a:solidFill>
              <a:srgbClr val="FF0000"/>
            </a:solidFill>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242" name="テキスト ボックス 241"/>
          <p:cNvSpPr txBox="1"/>
          <p:nvPr/>
        </p:nvSpPr>
        <p:spPr>
          <a:xfrm>
            <a:off x="1549755" y="4738958"/>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43" name="テキスト ボックス 242"/>
          <p:cNvSpPr txBox="1"/>
          <p:nvPr/>
        </p:nvSpPr>
        <p:spPr>
          <a:xfrm>
            <a:off x="1767938" y="4738958"/>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49" name="テキスト ボックス 248"/>
          <p:cNvSpPr txBox="1"/>
          <p:nvPr/>
        </p:nvSpPr>
        <p:spPr>
          <a:xfrm>
            <a:off x="1985924" y="4737699"/>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50" name="テキスト ボックス 249"/>
          <p:cNvSpPr txBox="1"/>
          <p:nvPr/>
        </p:nvSpPr>
        <p:spPr>
          <a:xfrm>
            <a:off x="2197043" y="4738958"/>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60" name="テキスト ボックス 259"/>
          <p:cNvSpPr txBox="1"/>
          <p:nvPr/>
        </p:nvSpPr>
        <p:spPr>
          <a:xfrm>
            <a:off x="2415029" y="4738256"/>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61" name="テキスト ボックス 260"/>
          <p:cNvSpPr txBox="1"/>
          <p:nvPr/>
        </p:nvSpPr>
        <p:spPr>
          <a:xfrm>
            <a:off x="2629288" y="4734674"/>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62" name="テキスト ボックス 261"/>
          <p:cNvSpPr txBox="1"/>
          <p:nvPr/>
        </p:nvSpPr>
        <p:spPr>
          <a:xfrm>
            <a:off x="2866287" y="4736240"/>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63" name="テキスト ボックス 262"/>
          <p:cNvSpPr txBox="1"/>
          <p:nvPr/>
        </p:nvSpPr>
        <p:spPr>
          <a:xfrm>
            <a:off x="3084470" y="4736240"/>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69" name="テキスト ボックス 268"/>
          <p:cNvSpPr txBox="1"/>
          <p:nvPr/>
        </p:nvSpPr>
        <p:spPr>
          <a:xfrm>
            <a:off x="3302456" y="4736240"/>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70" name="テキスト ボックス 269"/>
          <p:cNvSpPr txBox="1"/>
          <p:nvPr/>
        </p:nvSpPr>
        <p:spPr>
          <a:xfrm>
            <a:off x="3513575" y="4736240"/>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71" name="テキスト ボックス 270"/>
          <p:cNvSpPr txBox="1"/>
          <p:nvPr/>
        </p:nvSpPr>
        <p:spPr>
          <a:xfrm>
            <a:off x="3731561" y="4736240"/>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72" name="テキスト ボックス 271"/>
          <p:cNvSpPr txBox="1"/>
          <p:nvPr/>
        </p:nvSpPr>
        <p:spPr>
          <a:xfrm>
            <a:off x="3945820" y="4736240"/>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74" name="テキスト ボックス 273"/>
          <p:cNvSpPr txBox="1"/>
          <p:nvPr/>
        </p:nvSpPr>
        <p:spPr>
          <a:xfrm>
            <a:off x="4167782" y="4736240"/>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75" name="テキスト ボックス 274"/>
          <p:cNvSpPr txBox="1"/>
          <p:nvPr/>
        </p:nvSpPr>
        <p:spPr>
          <a:xfrm>
            <a:off x="4385355" y="4736240"/>
            <a:ext cx="156182" cy="197752"/>
          </a:xfrm>
          <a:prstGeom prst="rect">
            <a:avLst/>
          </a:prstGeom>
          <a:pattFill prst="pct25">
            <a:fgClr>
              <a:srgbClr val="FFFF00"/>
            </a:fgClr>
            <a:bgClr>
              <a:schemeClr val="bg1"/>
            </a:bgClr>
          </a:pattFill>
          <a:ln>
            <a:noFill/>
          </a:ln>
        </p:spPr>
        <p:txBody>
          <a:bodyPr wrap="square" lIns="36000" tIns="36000" rIns="36000" bIns="36000" rtlCol="0" anchor="ctr" anchorCtr="0">
            <a:noAutofit/>
          </a:bodyPr>
          <a:lstStyle/>
          <a:p>
            <a:pPr algn="ctr"/>
            <a:r>
              <a:rPr lang="en-US" altLang="ja-JP" sz="900" b="1" dirty="0" smtClean="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rPr>
              <a:t>X</a:t>
            </a:r>
            <a:endParaRPr lang="ja-JP" altLang="en-US" sz="900" b="1" dirty="0">
              <a:solidFill>
                <a:schemeClr val="tx1">
                  <a:lumMod val="85000"/>
                  <a:lumOff val="15000"/>
                </a:schemeClr>
              </a:solidFill>
              <a:latin typeface="HGP教科書体" panose="02020600000000000000" pitchFamily="18" charset="-128"/>
              <a:ea typeface="HGP教科書体" panose="02020600000000000000" pitchFamily="18" charset="-128"/>
              <a:cs typeface="Meiryo UI" panose="020B0604030504040204" pitchFamily="50" charset="-128"/>
            </a:endParaRPr>
          </a:p>
        </p:txBody>
      </p:sp>
      <p:sp>
        <p:nvSpPr>
          <p:cNvPr id="234" name="正方形/長方形 233"/>
          <p:cNvSpPr/>
          <p:nvPr/>
        </p:nvSpPr>
        <p:spPr>
          <a:xfrm>
            <a:off x="1949571" y="4991447"/>
            <a:ext cx="871912" cy="324537"/>
          </a:xfrm>
          <a:prstGeom prst="rect">
            <a:avLst/>
          </a:prstGeom>
          <a:noFill/>
          <a:ln w="28575">
            <a:solidFill>
              <a:schemeClr val="accent5"/>
            </a:solidFill>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277" name="正方形/長方形 276"/>
          <p:cNvSpPr/>
          <p:nvPr/>
        </p:nvSpPr>
        <p:spPr>
          <a:xfrm>
            <a:off x="2073526" y="4675127"/>
            <a:ext cx="171689" cy="338554"/>
          </a:xfrm>
          <a:prstGeom prst="rect">
            <a:avLst/>
          </a:prstGeom>
          <a:noFill/>
        </p:spPr>
        <p:txBody>
          <a:bodyPr wrap="square" anchor="ctr" anchorCtr="0">
            <a:spAutoFit/>
          </a:bodyPr>
          <a:lstStyle/>
          <a:p>
            <a:pPr algn="ctr"/>
            <a:r>
              <a:rPr lang="ja-JP" altLang="en-US" sz="1600" b="1" dirty="0" smtClean="0">
                <a:solidFill>
                  <a:srgbClr val="FF0000"/>
                </a:solidFill>
              </a:rPr>
              <a:t>Ⓒ</a:t>
            </a:r>
            <a:endParaRPr lang="ja-JP" altLang="en-US" sz="1600" b="1" dirty="0">
              <a:solidFill>
                <a:srgbClr val="FF0000"/>
              </a:solidFill>
            </a:endParaRPr>
          </a:p>
        </p:txBody>
      </p:sp>
      <p:sp>
        <p:nvSpPr>
          <p:cNvPr id="286" name="正方形/長方形 285"/>
          <p:cNvSpPr/>
          <p:nvPr/>
        </p:nvSpPr>
        <p:spPr>
          <a:xfrm>
            <a:off x="3623084" y="4662416"/>
            <a:ext cx="171689" cy="338554"/>
          </a:xfrm>
          <a:prstGeom prst="rect">
            <a:avLst/>
          </a:prstGeom>
          <a:noFill/>
        </p:spPr>
        <p:txBody>
          <a:bodyPr wrap="square" anchor="ctr" anchorCtr="0">
            <a:spAutoFit/>
          </a:bodyPr>
          <a:lstStyle/>
          <a:p>
            <a:pPr algn="ctr"/>
            <a:r>
              <a:rPr lang="ja-JP" altLang="en-US" sz="1600" b="1" dirty="0" smtClean="0">
                <a:solidFill>
                  <a:srgbClr val="FF0000"/>
                </a:solidFill>
              </a:rPr>
              <a:t>Ⓒ</a:t>
            </a:r>
            <a:endParaRPr lang="ja-JP" altLang="en-US" sz="1600" b="1" dirty="0">
              <a:solidFill>
                <a:srgbClr val="FF0000"/>
              </a:solidFill>
            </a:endParaRPr>
          </a:p>
        </p:txBody>
      </p:sp>
      <p:sp>
        <p:nvSpPr>
          <p:cNvPr id="287" name="正方形/長方形 286"/>
          <p:cNvSpPr/>
          <p:nvPr/>
        </p:nvSpPr>
        <p:spPr>
          <a:xfrm>
            <a:off x="2293348" y="5023973"/>
            <a:ext cx="171689" cy="338554"/>
          </a:xfrm>
          <a:prstGeom prst="rect">
            <a:avLst/>
          </a:prstGeom>
          <a:noFill/>
        </p:spPr>
        <p:txBody>
          <a:bodyPr wrap="square" anchor="ctr" anchorCtr="0">
            <a:spAutoFit/>
          </a:bodyPr>
          <a:lstStyle/>
          <a:p>
            <a:pPr algn="ctr"/>
            <a:r>
              <a:rPr lang="ja-JP" altLang="en-US" sz="1600" b="1" dirty="0">
                <a:solidFill>
                  <a:srgbClr val="FF0000"/>
                </a:solidFill>
              </a:rPr>
              <a:t>Ⓓ</a:t>
            </a:r>
            <a:r>
              <a:rPr lang="ja-JP" altLang="en-US" sz="1600" b="1" dirty="0" smtClean="0">
                <a:solidFill>
                  <a:srgbClr val="FF0000"/>
                </a:solidFill>
              </a:rPr>
              <a:t> </a:t>
            </a:r>
            <a:endParaRPr lang="ja-JP" altLang="en-US" sz="1600" b="1" dirty="0">
              <a:solidFill>
                <a:srgbClr val="FF0000"/>
              </a:solidFill>
            </a:endParaRPr>
          </a:p>
        </p:txBody>
      </p:sp>
      <p:sp>
        <p:nvSpPr>
          <p:cNvPr id="288" name="正方形/長方形 287"/>
          <p:cNvSpPr/>
          <p:nvPr/>
        </p:nvSpPr>
        <p:spPr>
          <a:xfrm>
            <a:off x="2063783" y="5367251"/>
            <a:ext cx="171689" cy="338554"/>
          </a:xfrm>
          <a:prstGeom prst="rect">
            <a:avLst/>
          </a:prstGeom>
          <a:noFill/>
        </p:spPr>
        <p:txBody>
          <a:bodyPr wrap="square" anchor="ctr" anchorCtr="0">
            <a:spAutoFit/>
          </a:bodyPr>
          <a:lstStyle/>
          <a:p>
            <a:pPr algn="ctr"/>
            <a:r>
              <a:rPr lang="ja-JP" altLang="en-US" sz="1600" b="1" dirty="0">
                <a:solidFill>
                  <a:srgbClr val="FF0000"/>
                </a:solidFill>
              </a:rPr>
              <a:t>Ⓕ</a:t>
            </a:r>
            <a:r>
              <a:rPr lang="ja-JP" altLang="en-US" sz="1600" b="1" dirty="0" smtClean="0">
                <a:solidFill>
                  <a:srgbClr val="FF0000"/>
                </a:solidFill>
              </a:rPr>
              <a:t> </a:t>
            </a:r>
            <a:endParaRPr lang="ja-JP" altLang="en-US" sz="1600" b="1" dirty="0">
              <a:solidFill>
                <a:srgbClr val="FF0000"/>
              </a:solidFill>
            </a:endParaRPr>
          </a:p>
        </p:txBody>
      </p:sp>
      <p:sp>
        <p:nvSpPr>
          <p:cNvPr id="295" name="正方形/長方形 294"/>
          <p:cNvSpPr/>
          <p:nvPr/>
        </p:nvSpPr>
        <p:spPr>
          <a:xfrm>
            <a:off x="1644076" y="6273125"/>
            <a:ext cx="171689" cy="338554"/>
          </a:xfrm>
          <a:prstGeom prst="rect">
            <a:avLst/>
          </a:prstGeom>
          <a:noFill/>
        </p:spPr>
        <p:txBody>
          <a:bodyPr wrap="square" anchor="ctr" anchorCtr="0">
            <a:spAutoFit/>
          </a:bodyPr>
          <a:lstStyle/>
          <a:p>
            <a:pPr algn="ctr"/>
            <a:r>
              <a:rPr lang="ja-JP" altLang="en-US" sz="1600" b="1" dirty="0" smtClean="0">
                <a:solidFill>
                  <a:srgbClr val="FF0000"/>
                </a:solidFill>
              </a:rPr>
              <a:t>Ⓖ </a:t>
            </a:r>
            <a:endParaRPr lang="ja-JP" altLang="en-US" sz="1600" b="1" dirty="0">
              <a:solidFill>
                <a:srgbClr val="FF0000"/>
              </a:solidFill>
            </a:endParaRPr>
          </a:p>
        </p:txBody>
      </p:sp>
      <p:sp>
        <p:nvSpPr>
          <p:cNvPr id="298" name="正方形/長方形 297"/>
          <p:cNvSpPr/>
          <p:nvPr/>
        </p:nvSpPr>
        <p:spPr>
          <a:xfrm>
            <a:off x="5240135" y="4482778"/>
            <a:ext cx="171689" cy="338554"/>
          </a:xfrm>
          <a:prstGeom prst="rect">
            <a:avLst/>
          </a:prstGeom>
          <a:noFill/>
        </p:spPr>
        <p:txBody>
          <a:bodyPr wrap="square" anchor="ctr" anchorCtr="0">
            <a:spAutoFit/>
          </a:bodyPr>
          <a:lstStyle/>
          <a:p>
            <a:pPr algn="ctr"/>
            <a:r>
              <a:rPr lang="ja-JP" altLang="en-US" sz="1600" b="1" dirty="0" smtClean="0">
                <a:solidFill>
                  <a:srgbClr val="FF0000"/>
                </a:solidFill>
              </a:rPr>
              <a:t>Ⓒ</a:t>
            </a:r>
            <a:endParaRPr lang="ja-JP" altLang="en-US" sz="1600" b="1" dirty="0">
              <a:solidFill>
                <a:srgbClr val="FF0000"/>
              </a:solidFill>
            </a:endParaRPr>
          </a:p>
        </p:txBody>
      </p:sp>
      <p:sp>
        <p:nvSpPr>
          <p:cNvPr id="301" name="正方形/長方形 300"/>
          <p:cNvSpPr/>
          <p:nvPr/>
        </p:nvSpPr>
        <p:spPr>
          <a:xfrm>
            <a:off x="4393926" y="5005829"/>
            <a:ext cx="171689" cy="338554"/>
          </a:xfrm>
          <a:prstGeom prst="rect">
            <a:avLst/>
          </a:prstGeom>
          <a:noFill/>
        </p:spPr>
        <p:txBody>
          <a:bodyPr wrap="square" anchor="ctr" anchorCtr="0">
            <a:spAutoFit/>
          </a:bodyPr>
          <a:lstStyle/>
          <a:p>
            <a:pPr algn="ctr"/>
            <a:r>
              <a:rPr lang="ja-JP" altLang="en-US" sz="1600" b="1" dirty="0">
                <a:solidFill>
                  <a:srgbClr val="FF0000"/>
                </a:solidFill>
              </a:rPr>
              <a:t>Ⓔ</a:t>
            </a:r>
            <a:r>
              <a:rPr lang="ja-JP" altLang="en-US" sz="1600" b="1" dirty="0" smtClean="0">
                <a:solidFill>
                  <a:srgbClr val="FF0000"/>
                </a:solidFill>
              </a:rPr>
              <a:t> </a:t>
            </a:r>
            <a:endParaRPr lang="ja-JP" altLang="en-US" sz="1600" b="1" dirty="0">
              <a:solidFill>
                <a:srgbClr val="FF0000"/>
              </a:solidFill>
            </a:endParaRPr>
          </a:p>
        </p:txBody>
      </p:sp>
      <p:sp>
        <p:nvSpPr>
          <p:cNvPr id="302" name="正方形/長方形 301"/>
          <p:cNvSpPr/>
          <p:nvPr/>
        </p:nvSpPr>
        <p:spPr>
          <a:xfrm>
            <a:off x="5248444" y="4986073"/>
            <a:ext cx="171689" cy="338554"/>
          </a:xfrm>
          <a:prstGeom prst="rect">
            <a:avLst/>
          </a:prstGeom>
          <a:noFill/>
        </p:spPr>
        <p:txBody>
          <a:bodyPr wrap="square" anchor="ctr" anchorCtr="0">
            <a:spAutoFit/>
          </a:bodyPr>
          <a:lstStyle/>
          <a:p>
            <a:pPr algn="ctr"/>
            <a:r>
              <a:rPr lang="ja-JP" altLang="en-US" sz="1600" b="1" dirty="0" smtClean="0">
                <a:solidFill>
                  <a:srgbClr val="FF0000"/>
                </a:solidFill>
              </a:rPr>
              <a:t>Ⓓ </a:t>
            </a:r>
            <a:endParaRPr lang="ja-JP" altLang="en-US" sz="1600" b="1" dirty="0">
              <a:solidFill>
                <a:srgbClr val="FF0000"/>
              </a:solidFill>
            </a:endParaRPr>
          </a:p>
        </p:txBody>
      </p:sp>
      <p:sp>
        <p:nvSpPr>
          <p:cNvPr id="304" name="正方形/長方形 303"/>
          <p:cNvSpPr/>
          <p:nvPr/>
        </p:nvSpPr>
        <p:spPr>
          <a:xfrm>
            <a:off x="5248444" y="5608523"/>
            <a:ext cx="171689" cy="338554"/>
          </a:xfrm>
          <a:prstGeom prst="rect">
            <a:avLst/>
          </a:prstGeom>
          <a:noFill/>
        </p:spPr>
        <p:txBody>
          <a:bodyPr wrap="square" anchor="ctr" anchorCtr="0">
            <a:spAutoFit/>
          </a:bodyPr>
          <a:lstStyle/>
          <a:p>
            <a:pPr algn="ctr"/>
            <a:r>
              <a:rPr lang="ja-JP" altLang="en-US" sz="1600" b="1" dirty="0">
                <a:solidFill>
                  <a:srgbClr val="FF0000"/>
                </a:solidFill>
              </a:rPr>
              <a:t>Ⓔ</a:t>
            </a:r>
            <a:r>
              <a:rPr lang="ja-JP" altLang="en-US" sz="1600" b="1" dirty="0" smtClean="0">
                <a:solidFill>
                  <a:srgbClr val="FF0000"/>
                </a:solidFill>
              </a:rPr>
              <a:t> </a:t>
            </a:r>
            <a:endParaRPr lang="ja-JP" altLang="en-US" sz="1600" b="1" dirty="0">
              <a:solidFill>
                <a:srgbClr val="FF0000"/>
              </a:solidFill>
            </a:endParaRPr>
          </a:p>
        </p:txBody>
      </p:sp>
      <p:sp>
        <p:nvSpPr>
          <p:cNvPr id="317" name="正方形/長方形 316"/>
          <p:cNvSpPr/>
          <p:nvPr/>
        </p:nvSpPr>
        <p:spPr>
          <a:xfrm>
            <a:off x="5248444" y="5957845"/>
            <a:ext cx="171689" cy="338554"/>
          </a:xfrm>
          <a:prstGeom prst="rect">
            <a:avLst/>
          </a:prstGeom>
          <a:noFill/>
        </p:spPr>
        <p:txBody>
          <a:bodyPr wrap="square" anchor="ctr" anchorCtr="0">
            <a:spAutoFit/>
          </a:bodyPr>
          <a:lstStyle/>
          <a:p>
            <a:pPr algn="ctr"/>
            <a:r>
              <a:rPr lang="ja-JP" altLang="en-US" sz="1600" b="1" dirty="0">
                <a:solidFill>
                  <a:srgbClr val="FF0000"/>
                </a:solidFill>
              </a:rPr>
              <a:t>Ⓕ</a:t>
            </a:r>
            <a:r>
              <a:rPr lang="ja-JP" altLang="en-US" sz="1600" b="1" dirty="0" smtClean="0">
                <a:solidFill>
                  <a:srgbClr val="FF0000"/>
                </a:solidFill>
              </a:rPr>
              <a:t> </a:t>
            </a:r>
            <a:endParaRPr lang="ja-JP" altLang="en-US" sz="1600" b="1" dirty="0">
              <a:solidFill>
                <a:srgbClr val="FF0000"/>
              </a:solidFill>
            </a:endParaRPr>
          </a:p>
        </p:txBody>
      </p:sp>
      <p:pic>
        <p:nvPicPr>
          <p:cNvPr id="319" name="図 3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39423" y="3480618"/>
            <a:ext cx="507217" cy="702620"/>
          </a:xfrm>
          <a:prstGeom prst="rect">
            <a:avLst/>
          </a:prstGeom>
          <a:ln w="0">
            <a:solidFill>
              <a:schemeClr val="bg1">
                <a:lumMod val="65000"/>
              </a:schemeClr>
            </a:solidFill>
          </a:ln>
        </p:spPr>
      </p:pic>
      <p:sp>
        <p:nvSpPr>
          <p:cNvPr id="473" name="正方形/長方形 472"/>
          <p:cNvSpPr/>
          <p:nvPr/>
        </p:nvSpPr>
        <p:spPr>
          <a:xfrm>
            <a:off x="5928154" y="3469687"/>
            <a:ext cx="518486" cy="34903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0" name="正方形/長方形 319"/>
          <p:cNvSpPr/>
          <p:nvPr/>
        </p:nvSpPr>
        <p:spPr>
          <a:xfrm>
            <a:off x="5191818" y="6567696"/>
            <a:ext cx="1314888" cy="292357"/>
          </a:xfrm>
          <a:prstGeom prst="rect">
            <a:avLst/>
          </a:prstGeom>
          <a:solidFill>
            <a:schemeClr val="bg1"/>
          </a:solidFill>
          <a:ln w="15875" cmpd="thickThin">
            <a:solidFill>
              <a:srgbClr val="0070C0"/>
            </a:solidFill>
          </a:ln>
        </p:spPr>
        <p:style>
          <a:lnRef idx="2">
            <a:schemeClr val="dk1"/>
          </a:lnRef>
          <a:fillRef idx="1">
            <a:schemeClr val="lt1"/>
          </a:fillRef>
          <a:effectRef idx="0">
            <a:schemeClr val="dk1"/>
          </a:effectRef>
          <a:fontRef idx="minor">
            <a:schemeClr val="dk1"/>
          </a:fontRef>
        </p:style>
        <p:txBody>
          <a:bodyPr lIns="36000" tIns="36000" rIns="36000" bIns="36000" rtlCol="0" anchor="t"/>
          <a:lstStyle/>
          <a:p>
            <a:r>
              <a:rPr lang="ja-JP" altLang="en-US" sz="7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該当する都道府県に</a:t>
            </a:r>
            <a:endParaRPr lang="en-US" altLang="ja-JP" sz="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“○”をつけてください</a:t>
            </a:r>
            <a:endParaRPr lang="ja-JP" altLang="en-US" sz="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18" name="正方形/長方形 317"/>
          <p:cNvSpPr/>
          <p:nvPr/>
        </p:nvSpPr>
        <p:spPr>
          <a:xfrm>
            <a:off x="5248444" y="6534795"/>
            <a:ext cx="171689" cy="338554"/>
          </a:xfrm>
          <a:prstGeom prst="rect">
            <a:avLst/>
          </a:prstGeom>
          <a:noFill/>
        </p:spPr>
        <p:txBody>
          <a:bodyPr wrap="square" anchor="ctr" anchorCtr="0">
            <a:spAutoFit/>
          </a:bodyPr>
          <a:lstStyle/>
          <a:p>
            <a:pPr algn="ctr"/>
            <a:r>
              <a:rPr lang="ja-JP" altLang="en-US" sz="1600" b="1" dirty="0" smtClean="0">
                <a:solidFill>
                  <a:srgbClr val="FF0000"/>
                </a:solidFill>
              </a:rPr>
              <a:t>Ⓖ </a:t>
            </a:r>
            <a:endParaRPr lang="ja-JP" altLang="en-US" sz="1600" b="1" dirty="0">
              <a:solidFill>
                <a:srgbClr val="FF0000"/>
              </a:solidFill>
            </a:endParaRPr>
          </a:p>
        </p:txBody>
      </p:sp>
      <p:sp>
        <p:nvSpPr>
          <p:cNvPr id="231" name="テキスト ボックス 230"/>
          <p:cNvSpPr txBox="1"/>
          <p:nvPr/>
        </p:nvSpPr>
        <p:spPr>
          <a:xfrm>
            <a:off x="1693409" y="8448635"/>
            <a:ext cx="4896544" cy="261001"/>
          </a:xfrm>
          <a:prstGeom prst="rect">
            <a:avLst/>
          </a:prstGeom>
          <a:noFill/>
          <a:ln>
            <a:noFill/>
          </a:ln>
        </p:spPr>
        <p:txBody>
          <a:bodyPr vert="horz" wrap="square" rtlCol="0" anchor="ctr" anchorCtr="0">
            <a:noAutofit/>
          </a:bodyPr>
          <a:lstStyle/>
          <a:p>
            <a:r>
              <a:rPr lang="ja-JP" altLang="en-US" sz="1100" dirty="0">
                <a:solidFill>
                  <a:srgbClr val="0037A4"/>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1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口座振替」以外は、会費のお支払時に支払手数料がかかります。</a:t>
            </a:r>
            <a:endParaRPr lang="ja-JP" altLang="en-US" sz="11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89" name="対角する 2 つの角を丸めた四角形 288"/>
          <p:cNvSpPr/>
          <p:nvPr/>
        </p:nvSpPr>
        <p:spPr>
          <a:xfrm>
            <a:off x="388222" y="8725308"/>
            <a:ext cx="985238" cy="185023"/>
          </a:xfrm>
          <a:prstGeom prst="round2DiagRect">
            <a:avLst>
              <a:gd name="adj1" fmla="val 22684"/>
              <a:gd name="adj2" fmla="val 0"/>
            </a:avLst>
          </a:prstGeom>
          <a:solidFill>
            <a:srgbClr val="FF3399"/>
          </a:solidFill>
          <a:ln>
            <a:solidFill>
              <a:srgbClr val="FF66CC"/>
            </a:solidFill>
          </a:ln>
        </p:spPr>
        <p:txBody>
          <a:bodyPr wrap="square" lIns="36000" tIns="0" rIns="36000" bIns="0" anchor="ctr" anchorCtr="1">
            <a:spAutoFit/>
          </a:bodyPr>
          <a:lstStyle/>
          <a:p>
            <a:pPr algn="ctr"/>
            <a:r>
              <a:rPr lang="ja-JP" altLang="en-US" sz="105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ご確認ください</a:t>
            </a:r>
            <a:endParaRPr lang="ja-JP" altLang="en-US" sz="1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299" name="直線コネクタ 298"/>
          <p:cNvCxnSpPr/>
          <p:nvPr/>
        </p:nvCxnSpPr>
        <p:spPr>
          <a:xfrm>
            <a:off x="120684" y="6897216"/>
            <a:ext cx="6615920" cy="0"/>
          </a:xfrm>
          <a:prstGeom prst="line">
            <a:avLst/>
          </a:prstGeom>
          <a:ln w="9525">
            <a:solidFill>
              <a:srgbClr val="0037A4"/>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07" name="直線コネクタ 306"/>
          <p:cNvCxnSpPr/>
          <p:nvPr/>
        </p:nvCxnSpPr>
        <p:spPr>
          <a:xfrm>
            <a:off x="125448" y="8697416"/>
            <a:ext cx="6615920" cy="0"/>
          </a:xfrm>
          <a:prstGeom prst="line">
            <a:avLst/>
          </a:prstGeom>
          <a:ln w="9525">
            <a:solidFill>
              <a:srgbClr val="0037A4"/>
            </a:solidFill>
            <a:prstDash val="solid"/>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3311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12" name="正方形/長方形 211"/>
          <p:cNvSpPr/>
          <p:nvPr/>
        </p:nvSpPr>
        <p:spPr>
          <a:xfrm>
            <a:off x="42314" y="-2489"/>
            <a:ext cx="6815202" cy="523220"/>
          </a:xfrm>
          <a:prstGeom prst="rect">
            <a:avLst/>
          </a:prstGeom>
        </p:spPr>
        <p:txBody>
          <a:bodyPr wrap="square">
            <a:spAutoFit/>
          </a:bodyPr>
          <a:lstStyle/>
          <a:p>
            <a:pPr algn="ctr"/>
            <a:endParaRPr lang="ja-JP" altLang="en-US" sz="28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2" name="正方形/長方形 191"/>
          <p:cNvSpPr/>
          <p:nvPr/>
        </p:nvSpPr>
        <p:spPr>
          <a:xfrm>
            <a:off x="211328" y="519164"/>
            <a:ext cx="6424780" cy="529454"/>
          </a:xfrm>
          <a:prstGeom prst="rect">
            <a:avLst/>
          </a:prstGeom>
          <a:solidFill>
            <a:schemeClr val="bg1"/>
          </a:solidFill>
          <a:ln w="38100">
            <a:solidFill>
              <a:srgbClr val="0037A4"/>
            </a:solidFill>
          </a:ln>
        </p:spPr>
        <p:txBody>
          <a:bodyPr wrap="square" lIns="0" tIns="0" rIns="0" bIns="0" anchor="ctr" anchorCtr="0">
            <a:normAutofit/>
          </a:bodyPr>
          <a:lstStyle/>
          <a:p>
            <a:r>
              <a:rPr lang="ja-JP" altLang="en-US" sz="1050" dirty="0" smtClean="0">
                <a:solidFill>
                  <a:schemeClr val="tx1">
                    <a:lumMod val="95000"/>
                    <a:lumOff val="5000"/>
                  </a:schemeClr>
                </a:solidFill>
                <a:latin typeface="Meiryo UI" panose="020B0604030504040204" pitchFamily="50" charset="-128"/>
                <a:ea typeface="Meiryo UI" panose="020B0604030504040204" pitchFamily="50" charset="-128"/>
                <a:cs typeface="Meiryo UI" panose="020B0604030504040204" pitchFamily="50" charset="-128"/>
              </a:rPr>
              <a:t>　　                        会費納入方法が</a:t>
            </a:r>
            <a:r>
              <a:rPr lang="ja-JP" altLang="en-US" sz="1600" dirty="0" smtClean="0">
                <a:solidFill>
                  <a:schemeClr val="tx1">
                    <a:lumMod val="95000"/>
                    <a:lumOff val="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600" dirty="0" smtClean="0">
                <a:solidFill>
                  <a:schemeClr val="tx1">
                    <a:lumMod val="95000"/>
                    <a:lumOff val="5000"/>
                  </a:schemeClr>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600" dirty="0" smtClean="0">
                <a:solidFill>
                  <a:schemeClr val="tx1">
                    <a:lumMod val="95000"/>
                    <a:lumOff val="5000"/>
                  </a:schemeClr>
                </a:solidFill>
                <a:latin typeface="Meiryo UI" panose="020B0604030504040204" pitchFamily="50" charset="-128"/>
                <a:ea typeface="Meiryo UI" panose="020B0604030504040204" pitchFamily="50" charset="-128"/>
                <a:cs typeface="Meiryo UI" panose="020B0604030504040204" pitchFamily="50" charset="-128"/>
              </a:rPr>
              <a:t>口座振替」　</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cs typeface="Meiryo UI" panose="020B0604030504040204" pitchFamily="50" charset="-128"/>
              </a:rPr>
              <a:t>で</a:t>
            </a:r>
            <a:endParaRPr lang="en-US" altLang="ja-JP" sz="1600" dirty="0" smtClean="0">
              <a:solidFill>
                <a:schemeClr val="tx1">
                  <a:lumMod val="95000"/>
                  <a:lumOff val="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　　                       口座</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情報を</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初めて登録</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される方 </a:t>
            </a:r>
            <a:r>
              <a:rPr lang="ja-JP" altLang="en-US" sz="800" dirty="0" smtClean="0">
                <a:latin typeface="Meiryo UI" panose="020B0604030504040204" pitchFamily="50" charset="-128"/>
                <a:ea typeface="Meiryo UI" panose="020B0604030504040204" pitchFamily="50" charset="-128"/>
                <a:cs typeface="Meiryo UI" panose="020B0604030504040204" pitchFamily="50" charset="-128"/>
              </a:rPr>
              <a:t>または　</a:t>
            </a: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変更</a:t>
            </a:r>
            <a:r>
              <a:rPr lang="ja-JP" altLang="en-US" dirty="0">
                <a:latin typeface="Meiryo UI" panose="020B0604030504040204" pitchFamily="50" charset="-128"/>
                <a:ea typeface="Meiryo UI" panose="020B0604030504040204" pitchFamily="50" charset="-128"/>
                <a:cs typeface="Meiryo UI" panose="020B0604030504040204" pitchFamily="50" charset="-128"/>
              </a:rPr>
              <a:t>される方</a:t>
            </a:r>
            <a:endParaRPr lang="ja-JP" altLang="en-US" sz="700" dirty="0">
              <a:solidFill>
                <a:schemeClr val="tx1">
                  <a:lumMod val="95000"/>
                  <a:lumOff val="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1" name="ホームベース 200"/>
          <p:cNvSpPr/>
          <p:nvPr/>
        </p:nvSpPr>
        <p:spPr>
          <a:xfrm>
            <a:off x="210069" y="523951"/>
            <a:ext cx="1252519" cy="524667"/>
          </a:xfrm>
          <a:prstGeom prst="homePlate">
            <a:avLst>
              <a:gd name="adj" fmla="val 59959"/>
            </a:avLst>
          </a:prstGeom>
          <a:solidFill>
            <a:srgbClr val="0037A4"/>
          </a:solidFill>
          <a:ln w="22225" cmpd="dbl">
            <a:solidFill>
              <a:srgbClr val="0037A4"/>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lang="ja-JP" altLang="en-US" sz="16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記入が</a:t>
            </a:r>
            <a:endParaRPr lang="en-US" altLang="ja-JP" sz="16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必要な方</a:t>
            </a:r>
            <a:endParaRPr kumimoji="1" lang="ja-JP" altLang="en-US" sz="7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39" name="正方形/長方形 238"/>
          <p:cNvSpPr/>
          <p:nvPr/>
        </p:nvSpPr>
        <p:spPr>
          <a:xfrm>
            <a:off x="8871" y="56456"/>
            <a:ext cx="6876513" cy="442035"/>
          </a:xfrm>
          <a:prstGeom prst="rect">
            <a:avLst/>
          </a:prstGeom>
          <a:noFill/>
        </p:spPr>
        <p:txBody>
          <a:bodyPr wrap="square" lIns="36000" tIns="36000" rIns="36000" bIns="36000" anchor="ctr" anchorCtr="0">
            <a:spAutoFit/>
          </a:bodyPr>
          <a:lstStyle/>
          <a:p>
            <a:pPr algn="ctr"/>
            <a:r>
              <a:rPr lang="ja-JP" altLang="en-US" sz="2400" b="1" dirty="0" smtClean="0">
                <a:solidFill>
                  <a:srgbClr val="0037A4"/>
                </a:solidFill>
                <a:latin typeface="Meiryo UI" panose="020B0604030504040204" pitchFamily="50" charset="-128"/>
                <a:ea typeface="Meiryo UI" panose="020B0604030504040204" pitchFamily="50" charset="-128"/>
                <a:cs typeface="Meiryo UI" panose="020B0604030504040204" pitchFamily="50" charset="-128"/>
              </a:rPr>
              <a:t>預金口座振替依頼書・自動払込利用申込書について</a:t>
            </a:r>
            <a:endParaRPr lang="en-US" altLang="ja-JP" sz="2400" b="1" dirty="0">
              <a:solidFill>
                <a:srgbClr val="0037A4"/>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56" name="正方形/長方形 255"/>
          <p:cNvSpPr/>
          <p:nvPr/>
        </p:nvSpPr>
        <p:spPr>
          <a:xfrm>
            <a:off x="5732345" y="1143699"/>
            <a:ext cx="1012469" cy="123111"/>
          </a:xfrm>
          <a:prstGeom prst="rect">
            <a:avLst/>
          </a:prstGeom>
        </p:spPr>
        <p:txBody>
          <a:bodyPr wrap="square" lIns="0" tIns="0" rIns="0" bIns="0">
            <a:spAutoFit/>
          </a:bodyPr>
          <a:lstStyle/>
          <a:p>
            <a:r>
              <a:rPr lang="ja-JP" altLang="en-US" sz="800" dirty="0" smtClean="0">
                <a:latin typeface="Meiryo UI" panose="020B0604030504040204" pitchFamily="50" charset="-128"/>
                <a:ea typeface="Meiryo UI" panose="020B0604030504040204" pitchFamily="50" charset="-128"/>
                <a:cs typeface="Meiryo UI" panose="020B0604030504040204" pitchFamily="50" charset="-128"/>
              </a:rPr>
              <a:t>　</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口座</a:t>
            </a:r>
            <a:r>
              <a:rPr lang="ja-JP" altLang="en-US" sz="800" dirty="0" smtClean="0">
                <a:latin typeface="Meiryo UI" panose="020B0604030504040204" pitchFamily="50" charset="-128"/>
                <a:ea typeface="Meiryo UI" panose="020B0604030504040204" pitchFamily="50" charset="-128"/>
                <a:cs typeface="Meiryo UI" panose="020B0604030504040204" pitchFamily="50" charset="-128"/>
              </a:rPr>
              <a:t>情報（下半分）</a:t>
            </a:r>
            <a:endParaRPr lang="ja-JP" altLang="en-US" sz="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05" name="テキスト ボックス 404"/>
          <p:cNvSpPr txBox="1"/>
          <p:nvPr/>
        </p:nvSpPr>
        <p:spPr>
          <a:xfrm>
            <a:off x="995645" y="7574002"/>
            <a:ext cx="5356238" cy="351521"/>
          </a:xfrm>
          <a:prstGeom prst="rect">
            <a:avLst/>
          </a:prstGeom>
          <a:noFill/>
          <a:ln>
            <a:noFill/>
          </a:ln>
        </p:spPr>
        <p:txBody>
          <a:bodyPr wrap="square" rtlCol="0" anchor="ctr" anchorCtr="0">
            <a:noAutofit/>
          </a:bodyPr>
          <a:lstStyle/>
          <a:p>
            <a:pPr>
              <a:buClr>
                <a:srgbClr val="66CCFF"/>
              </a:buClr>
            </a:pPr>
            <a:r>
              <a:rPr lang="en-US" altLang="ja-JP" sz="1100" b="1" dirty="0" smtClean="0">
                <a:latin typeface="Meiryo UI" panose="020B0604030504040204" pitchFamily="50" charset="-128"/>
                <a:ea typeface="Meiryo UI" panose="020B0604030504040204" pitchFamily="50" charset="-128"/>
                <a:cs typeface="Meiryo UI" panose="020B0604030504040204" pitchFamily="50" charset="-128"/>
              </a:rPr>
              <a:t>Q</a:t>
            </a: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　口座開設時に届出印が不要で登録がないのですが、どうしたら良いですか</a:t>
            </a:r>
            <a:r>
              <a:rPr lang="ja-JP" altLang="en-US" sz="1100" b="1" dirty="0" smtClean="0">
                <a:latin typeface="Meiryo UI" panose="020B0604030504040204" pitchFamily="50" charset="-128"/>
                <a:ea typeface="Meiryo UI" panose="020B0604030504040204" pitchFamily="50" charset="-128"/>
                <a:cs typeface="Meiryo UI" panose="020B0604030504040204" pitchFamily="50" charset="-128"/>
              </a:rPr>
              <a:t>？</a:t>
            </a:r>
            <a:endParaRPr lang="en-US" altLang="ja-JP" sz="1100" b="1" dirty="0" smtClean="0">
              <a:latin typeface="Meiryo UI" panose="020B0604030504040204" pitchFamily="50" charset="-128"/>
              <a:ea typeface="Meiryo UI" panose="020B0604030504040204" pitchFamily="50" charset="-128"/>
              <a:cs typeface="Meiryo UI" panose="020B0604030504040204" pitchFamily="50" charset="-128"/>
            </a:endParaRPr>
          </a:p>
          <a:p>
            <a:pPr>
              <a:buClr>
                <a:srgbClr val="66CCFF"/>
              </a:buClr>
            </a:pPr>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　依頼書の押印は一般的には不要ですが、</a:t>
            </a:r>
            <a:r>
              <a:rPr lang="ja-JP" altLang="en-US" sz="1100" b="1" u="sng" dirty="0" smtClean="0">
                <a:latin typeface="Meiryo UI" panose="020B0604030504040204" pitchFamily="50" charset="-128"/>
                <a:ea typeface="Meiryo UI" panose="020B0604030504040204" pitchFamily="50" charset="-128"/>
                <a:cs typeface="Meiryo UI" panose="020B0604030504040204" pitchFamily="50" charset="-128"/>
              </a:rPr>
              <a:t>各金融機関の指示</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に従ってご提出ください</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1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503" name="正方形/長方形 502"/>
          <p:cNvSpPr/>
          <p:nvPr/>
        </p:nvSpPr>
        <p:spPr>
          <a:xfrm>
            <a:off x="734173" y="9404544"/>
            <a:ext cx="5329268" cy="228976"/>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lIns="36000" rIns="36000" bIns="36000" rtlCol="0" anchor="ctr"/>
          <a:lstStyle/>
          <a:p>
            <a:pPr algn="ctr"/>
            <a:r>
              <a:rPr kumimoji="1" lang="ja-JP" altLang="en-US" sz="14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最後に、会員情報（上半分）が</a:t>
            </a:r>
            <a:r>
              <a:rPr kumimoji="1" lang="ja-JP" altLang="en-US" sz="1400" b="1" u="wavyHeavy"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すべて</a:t>
            </a:r>
            <a:r>
              <a:rPr kumimoji="1" lang="ja-JP" altLang="en-US" sz="14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記入されているか、ご確認ください</a:t>
            </a:r>
            <a:endParaRPr kumimoji="1" lang="en-US" altLang="ja-JP" sz="14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506" name="グループ化 505"/>
          <p:cNvGrpSpPr/>
          <p:nvPr/>
        </p:nvGrpSpPr>
        <p:grpSpPr>
          <a:xfrm>
            <a:off x="225860" y="1105728"/>
            <a:ext cx="5604400" cy="641243"/>
            <a:chOff x="332656" y="1179597"/>
            <a:chExt cx="5604400" cy="641243"/>
          </a:xfrm>
        </p:grpSpPr>
        <p:sp>
          <p:nvSpPr>
            <p:cNvPr id="507" name="テキスト ボックス 506"/>
            <p:cNvSpPr txBox="1"/>
            <p:nvPr/>
          </p:nvSpPr>
          <p:spPr>
            <a:xfrm>
              <a:off x="332656" y="1179597"/>
              <a:ext cx="5604400" cy="342056"/>
            </a:xfrm>
            <a:prstGeom prst="rect">
              <a:avLst/>
            </a:prstGeom>
            <a:noFill/>
            <a:ln>
              <a:noFill/>
            </a:ln>
            <a:effectLst>
              <a:softEdge rad="127000"/>
            </a:effectLst>
          </p:spPr>
          <p:txBody>
            <a:bodyPr wrap="square" rtlCol="0" anchor="ctr" anchorCtr="0">
              <a:noAutofit/>
            </a:bodyPr>
            <a:lstStyle/>
            <a:p>
              <a:pPr algn="ctr"/>
              <a:r>
                <a:rPr lang="ja-JP" altLang="en-US"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預金口座振替依頼書・自動払込利用申込書</a:t>
              </a:r>
              <a:r>
                <a:rPr lang="ja-JP" altLang="en-US" sz="140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（下半分）</a:t>
              </a:r>
              <a:r>
                <a:rPr lang="ja-JP" altLang="en-US"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の</a:t>
              </a:r>
              <a:endParaRPr lang="ja-JP" altLang="en-US"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08" name="テキスト ボックス 507"/>
            <p:cNvSpPr txBox="1"/>
            <p:nvPr/>
          </p:nvSpPr>
          <p:spPr>
            <a:xfrm>
              <a:off x="374184" y="1451772"/>
              <a:ext cx="4884253" cy="369068"/>
            </a:xfrm>
            <a:prstGeom prst="rect">
              <a:avLst/>
            </a:prstGeom>
            <a:noFill/>
            <a:ln>
              <a:noFill/>
            </a:ln>
            <a:effectLst>
              <a:softEdge rad="127000"/>
            </a:effectLst>
          </p:spPr>
          <p:txBody>
            <a:bodyPr wrap="square" rtlCol="0" anchor="ctr" anchorCtr="0">
              <a:noAutofit/>
            </a:bodyPr>
            <a:lstStyle/>
            <a:p>
              <a:r>
                <a:rPr lang="ja-JP" altLang="en-US"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該当の金融機関の枠内　</a:t>
              </a:r>
              <a:r>
                <a:rPr lang="ja-JP" altLang="en-US" sz="2400" b="1" u="sng"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すべて</a:t>
              </a:r>
              <a:r>
                <a:rPr lang="ja-JP" altLang="en-US" sz="24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ご記入ください。</a:t>
              </a:r>
              <a:endParaRPr lang="ja-JP" altLang="en-US"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510" name="正方形/長方形 509"/>
          <p:cNvSpPr/>
          <p:nvPr/>
        </p:nvSpPr>
        <p:spPr>
          <a:xfrm>
            <a:off x="198234" y="7466234"/>
            <a:ext cx="6501287" cy="1873804"/>
          </a:xfrm>
          <a:prstGeom prst="rect">
            <a:avLst/>
          </a:prstGeom>
          <a:noFill/>
          <a:ln w="31750">
            <a:solidFill>
              <a:schemeClr val="accent5">
                <a:lumMod val="75000"/>
              </a:schemeClr>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512" name="フローチャート: 抜出し 511"/>
          <p:cNvSpPr/>
          <p:nvPr/>
        </p:nvSpPr>
        <p:spPr>
          <a:xfrm rot="5400000">
            <a:off x="530743" y="9390895"/>
            <a:ext cx="244408" cy="214498"/>
          </a:xfrm>
          <a:prstGeom prst="flowChartExtract">
            <a:avLst/>
          </a:prstGeom>
          <a:solidFill>
            <a:schemeClr val="bg1">
              <a:lumMod val="75000"/>
            </a:schemeClr>
          </a:solidFill>
          <a:ln w="19050">
            <a:noFill/>
          </a:ln>
          <a:effectLst>
            <a:softEdge rad="31750"/>
          </a:effectLst>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400" dirty="0" smtClean="0">
              <a:solidFill>
                <a:schemeClr val="bg1">
                  <a:lumMod val="75000"/>
                </a:schemeClr>
              </a:solidFill>
              <a:latin typeface="+mj-ea"/>
              <a:ea typeface="+mj-ea"/>
              <a:cs typeface="Meiryo UI" pitchFamily="50" charset="-128"/>
            </a:endParaRPr>
          </a:p>
        </p:txBody>
      </p:sp>
      <p:sp>
        <p:nvSpPr>
          <p:cNvPr id="513" name="フローチャート: 抜出し 512"/>
          <p:cNvSpPr/>
          <p:nvPr/>
        </p:nvSpPr>
        <p:spPr>
          <a:xfrm rot="5400000">
            <a:off x="370037" y="9390895"/>
            <a:ext cx="244408" cy="214498"/>
          </a:xfrm>
          <a:prstGeom prst="flowChartExtract">
            <a:avLst/>
          </a:prstGeom>
          <a:solidFill>
            <a:schemeClr val="bg1">
              <a:lumMod val="75000"/>
            </a:schemeClr>
          </a:solidFill>
          <a:ln w="19050">
            <a:noFill/>
          </a:ln>
          <a:effectLst>
            <a:softEdge rad="31750"/>
          </a:effectLst>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400" dirty="0" smtClean="0">
              <a:solidFill>
                <a:schemeClr val="bg1">
                  <a:lumMod val="75000"/>
                </a:schemeClr>
              </a:solidFill>
              <a:latin typeface="+mj-ea"/>
              <a:ea typeface="+mj-ea"/>
              <a:cs typeface="Meiryo UI" pitchFamily="50" charset="-128"/>
            </a:endParaRPr>
          </a:p>
        </p:txBody>
      </p:sp>
      <p:sp>
        <p:nvSpPr>
          <p:cNvPr id="514" name="フローチャート: 抜出し 513"/>
          <p:cNvSpPr/>
          <p:nvPr/>
        </p:nvSpPr>
        <p:spPr>
          <a:xfrm rot="16200000">
            <a:off x="6183168" y="9395530"/>
            <a:ext cx="244408" cy="214498"/>
          </a:xfrm>
          <a:prstGeom prst="flowChartExtract">
            <a:avLst/>
          </a:prstGeom>
          <a:solidFill>
            <a:schemeClr val="bg1">
              <a:lumMod val="75000"/>
            </a:schemeClr>
          </a:solidFill>
          <a:ln w="19050">
            <a:noFill/>
          </a:ln>
          <a:effectLst>
            <a:softEdge rad="31750"/>
          </a:effectLst>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400" dirty="0" smtClean="0">
              <a:solidFill>
                <a:schemeClr val="bg1">
                  <a:lumMod val="75000"/>
                </a:schemeClr>
              </a:solidFill>
              <a:latin typeface="+mj-ea"/>
              <a:ea typeface="+mj-ea"/>
              <a:cs typeface="Meiryo UI" pitchFamily="50" charset="-128"/>
            </a:endParaRPr>
          </a:p>
        </p:txBody>
      </p:sp>
      <p:sp>
        <p:nvSpPr>
          <p:cNvPr id="515" name="フローチャート: 抜出し 514"/>
          <p:cNvSpPr/>
          <p:nvPr/>
        </p:nvSpPr>
        <p:spPr>
          <a:xfrm rot="16200000">
            <a:off x="6032944" y="9391338"/>
            <a:ext cx="244408" cy="214498"/>
          </a:xfrm>
          <a:prstGeom prst="flowChartExtract">
            <a:avLst/>
          </a:prstGeom>
          <a:solidFill>
            <a:schemeClr val="bg1">
              <a:lumMod val="75000"/>
            </a:schemeClr>
          </a:solidFill>
          <a:ln w="19050">
            <a:noFill/>
          </a:ln>
          <a:effectLst>
            <a:softEdge rad="31750"/>
          </a:effectLst>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400" dirty="0" smtClean="0">
              <a:solidFill>
                <a:schemeClr val="bg1">
                  <a:lumMod val="75000"/>
                </a:schemeClr>
              </a:solidFill>
              <a:latin typeface="+mj-ea"/>
              <a:ea typeface="+mj-ea"/>
              <a:cs typeface="Meiryo UI" pitchFamily="50" charset="-128"/>
            </a:endParaRPr>
          </a:p>
        </p:txBody>
      </p:sp>
      <p:sp>
        <p:nvSpPr>
          <p:cNvPr id="194" name="角丸四角形吹き出し 193"/>
          <p:cNvSpPr/>
          <p:nvPr/>
        </p:nvSpPr>
        <p:spPr>
          <a:xfrm rot="935441">
            <a:off x="5921991" y="501474"/>
            <a:ext cx="799925" cy="338397"/>
          </a:xfrm>
          <a:prstGeom prst="wedgeRoundRectCallout">
            <a:avLst>
              <a:gd name="adj1" fmla="val -33166"/>
              <a:gd name="adj2" fmla="val 81239"/>
              <a:gd name="adj3" fmla="val 16667"/>
            </a:avLst>
          </a:prstGeom>
          <a:solidFill>
            <a:schemeClr val="bg1"/>
          </a:solidFill>
          <a:ln w="19050">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kumimoji="1" lang="ja-JP" altLang="en-US" sz="800" dirty="0" smtClean="0">
                <a:solidFill>
                  <a:schemeClr val="tx1"/>
                </a:solidFill>
                <a:latin typeface="HGP創英角ﾎﾟｯﾌﾟ体" panose="040B0A00000000000000" pitchFamily="50" charset="-128"/>
                <a:ea typeface="HGP創英角ﾎﾟｯﾌﾟ体" panose="040B0A00000000000000" pitchFamily="50" charset="-128"/>
                <a:cs typeface="Meiryo UI" pitchFamily="50" charset="-128"/>
              </a:rPr>
              <a:t>どのような時に書くの？</a:t>
            </a:r>
          </a:p>
        </p:txBody>
      </p:sp>
      <p:pic>
        <p:nvPicPr>
          <p:cNvPr id="238" name="図 237"/>
          <p:cNvPicPr>
            <a:picLocks noChangeAspect="1"/>
          </p:cNvPicPr>
          <p:nvPr/>
        </p:nvPicPr>
        <p:blipFill>
          <a:blip r:embed="rId3"/>
          <a:stretch>
            <a:fillRect/>
          </a:stretch>
        </p:blipFill>
        <p:spPr>
          <a:xfrm rot="155670" flipH="1">
            <a:off x="5701896" y="551309"/>
            <a:ext cx="308818" cy="474170"/>
          </a:xfrm>
          <a:prstGeom prst="rect">
            <a:avLst/>
          </a:prstGeom>
        </p:spPr>
      </p:pic>
      <p:sp>
        <p:nvSpPr>
          <p:cNvPr id="145" name="角丸四角形 144"/>
          <p:cNvSpPr/>
          <p:nvPr/>
        </p:nvSpPr>
        <p:spPr>
          <a:xfrm>
            <a:off x="30923" y="22171"/>
            <a:ext cx="6790660" cy="9883829"/>
          </a:xfrm>
          <a:prstGeom prst="roundRect">
            <a:avLst>
              <a:gd name="adj" fmla="val 0"/>
            </a:avLst>
          </a:prstGeom>
          <a:noFill/>
          <a:ln w="76200">
            <a:solidFill>
              <a:srgbClr val="FF99CC"/>
            </a:solidFill>
          </a:ln>
        </p:spPr>
        <p:txBody>
          <a:bodyPr wrap="square">
            <a:noAutofit/>
          </a:bodyPr>
          <a:lstStyle/>
          <a:p>
            <a:endParaRPr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505" name="図 50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8252" y="9645535"/>
            <a:ext cx="936437" cy="208539"/>
          </a:xfrm>
          <a:prstGeom prst="rect">
            <a:avLst/>
          </a:prstGeom>
          <a:noFill/>
          <a:extLst>
            <a:ext uri="{909E8E84-426E-40DD-AFC4-6F175D3DCCD1}">
              <a14:hiddenFill xmlns:a14="http://schemas.microsoft.com/office/drawing/2010/main">
                <a:solidFill>
                  <a:srgbClr val="FFFFFF"/>
                </a:solidFill>
              </a14:hiddenFill>
            </a:ext>
          </a:extLst>
        </p:spPr>
      </p:pic>
      <p:sp>
        <p:nvSpPr>
          <p:cNvPr id="504" name="正方形/長方形 503"/>
          <p:cNvSpPr/>
          <p:nvPr/>
        </p:nvSpPr>
        <p:spPr>
          <a:xfrm>
            <a:off x="578381" y="9636060"/>
            <a:ext cx="4985335" cy="253916"/>
          </a:xfrm>
          <a:prstGeom prst="rect">
            <a:avLst/>
          </a:prstGeom>
        </p:spPr>
        <p:txBody>
          <a:bodyPr wrap="square">
            <a:spAutoFit/>
          </a:bodyPr>
          <a:lstStyle/>
          <a:p>
            <a:pPr algn="ctr"/>
            <a:r>
              <a:rPr lang="ja-JP" altLang="en-US" sz="1000" dirty="0" smtClean="0">
                <a:latin typeface="UD デジタル 教科書体 NK-R" panose="02020400000000000000" pitchFamily="18" charset="-128"/>
                <a:ea typeface="UD デジタル 教科書体 NK-R" panose="02020400000000000000" pitchFamily="18" charset="-128"/>
              </a:rPr>
              <a:t>問い合わせ先：日本看護協会　情報システム部会員情報課　</a:t>
            </a:r>
            <a:r>
              <a:rPr lang="ja-JP" altLang="en-US" sz="1000" dirty="0" smtClean="0">
                <a:latin typeface="UD デジタル 教科書体 NK-R" panose="02020400000000000000" pitchFamily="18" charset="-128"/>
                <a:ea typeface="UD デジタル 教科書体 NK-R" panose="02020400000000000000" pitchFamily="18" charset="-128"/>
                <a:sym typeface="Wingdings" panose="05000000000000000000" pitchFamily="2" charset="2"/>
              </a:rPr>
              <a:t></a:t>
            </a:r>
            <a:r>
              <a:rPr lang="en-US" altLang="ja-JP" sz="1000" dirty="0" smtClean="0">
                <a:latin typeface="UD デジタル 教科書体 NK-R" panose="02020400000000000000" pitchFamily="18" charset="-128"/>
                <a:ea typeface="UD デジタル 教科書体 NK-R" panose="02020400000000000000" pitchFamily="18" charset="-128"/>
                <a:sym typeface="Wingdings" panose="05000000000000000000" pitchFamily="2" charset="2"/>
              </a:rPr>
              <a:t>kaiinjoho@nurse.or.jp</a:t>
            </a:r>
            <a:endParaRPr lang="ja-JP" altLang="en-US" sz="1000" dirty="0">
              <a:latin typeface="UD デジタル 教科書体 NK-R" panose="02020400000000000000" pitchFamily="18" charset="-128"/>
              <a:ea typeface="UD デジタル 教科書体 NK-R" panose="02020400000000000000" pitchFamily="18" charset="-128"/>
            </a:endParaRPr>
          </a:p>
        </p:txBody>
      </p:sp>
      <p:sp>
        <p:nvSpPr>
          <p:cNvPr id="249" name="角丸四角形 248"/>
          <p:cNvSpPr/>
          <p:nvPr/>
        </p:nvSpPr>
        <p:spPr>
          <a:xfrm>
            <a:off x="289533" y="8946731"/>
            <a:ext cx="6322305" cy="350490"/>
          </a:xfrm>
          <a:prstGeom prst="roundRect">
            <a:avLst>
              <a:gd name="adj" fmla="val 11442"/>
            </a:avLst>
          </a:prstGeom>
          <a:solidFill>
            <a:srgbClr val="C1EFFF"/>
          </a:solidFill>
        </p:spPr>
        <p:txBody>
          <a:bodyPr wrap="square">
            <a:noAutofit/>
          </a:bodyPr>
          <a:lstStyle/>
          <a:p>
            <a:endParaRPr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34" name="正方形/長方形 167"/>
          <p:cNvSpPr/>
          <p:nvPr/>
        </p:nvSpPr>
        <p:spPr>
          <a:xfrm>
            <a:off x="4420655" y="9028990"/>
            <a:ext cx="2017639" cy="205072"/>
          </a:xfrm>
          <a:prstGeom prst="roundRect">
            <a:avLst>
              <a:gd name="adj" fmla="val 22008"/>
            </a:avLst>
          </a:prstGeom>
          <a:solidFill>
            <a:schemeClr val="bg1"/>
          </a:solidFill>
          <a:ln w="6350">
            <a:noFill/>
          </a:ln>
          <a:effectLst/>
        </p:spPr>
        <p:txBody>
          <a:bodyPr wrap="square" anchor="ctr" anchorCtr="0">
            <a:noAutofit/>
          </a:bodyPr>
          <a:lstStyle/>
          <a:p>
            <a:r>
              <a:rPr lang="ja-JP" altLang="en-US" sz="900" b="1" dirty="0" smtClean="0">
                <a:solidFill>
                  <a:srgbClr val="002060"/>
                </a:solidFill>
                <a:latin typeface="HG丸ｺﾞｼｯｸM-PRO" panose="020F0600000000000000" pitchFamily="50" charset="-128"/>
                <a:ea typeface="HG丸ｺﾞｼｯｸM-PRO" panose="020F0600000000000000" pitchFamily="50" charset="-128"/>
                <a:cs typeface="Meiryo UI" panose="020B0604030504040204" pitchFamily="50" charset="-128"/>
              </a:rPr>
              <a:t>● 金融機関コードが分かりません</a:t>
            </a:r>
            <a:endParaRPr lang="en-US" altLang="ja-JP" sz="900" b="1" dirty="0">
              <a:solidFill>
                <a:srgbClr val="002060"/>
              </a:solidFill>
              <a:latin typeface="HG丸ｺﾞｼｯｸM-PRO" panose="020F0600000000000000" pitchFamily="50" charset="-128"/>
              <a:ea typeface="HG丸ｺﾞｼｯｸM-PRO" panose="020F0600000000000000" pitchFamily="50" charset="-128"/>
              <a:cs typeface="Meiryo UI" panose="020B0604030504040204" pitchFamily="50" charset="-128"/>
            </a:endParaRPr>
          </a:p>
        </p:txBody>
      </p:sp>
      <p:sp>
        <p:nvSpPr>
          <p:cNvPr id="233" name="角丸四角形 232"/>
          <p:cNvSpPr/>
          <p:nvPr/>
        </p:nvSpPr>
        <p:spPr>
          <a:xfrm>
            <a:off x="414561" y="8976802"/>
            <a:ext cx="1588355" cy="279950"/>
          </a:xfrm>
          <a:prstGeom prst="roundRect">
            <a:avLst/>
          </a:prstGeom>
          <a:ln>
            <a:solidFill>
              <a:schemeClr val="accent3"/>
            </a:solidFill>
          </a:ln>
        </p:spPr>
        <p:style>
          <a:lnRef idx="2">
            <a:schemeClr val="accent1"/>
          </a:lnRef>
          <a:fillRef idx="1">
            <a:schemeClr val="lt1"/>
          </a:fillRef>
          <a:effectRef idx="0">
            <a:schemeClr val="accent1"/>
          </a:effectRef>
          <a:fontRef idx="minor">
            <a:schemeClr val="dk1"/>
          </a:fontRef>
        </p:style>
        <p:txBody>
          <a:bodyPr lIns="36000" tIns="72000" rIns="36000" rtlCol="0" anchor="ctr"/>
          <a:lstStyle/>
          <a:p>
            <a:r>
              <a:rPr lang="ja-JP" altLang="en-US" sz="10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ご利用の金融</a:t>
            </a:r>
            <a:r>
              <a:rPr lang="ja-JP" altLang="en-US" sz="9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機関に</a:t>
            </a:r>
            <a:endParaRPr lang="en-US" altLang="ja-JP" sz="9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9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お問合せください</a:t>
            </a:r>
            <a:endParaRPr lang="en-US" altLang="ja-JP" sz="9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53" name="図 252"/>
          <p:cNvPicPr>
            <a:picLocks noChangeAspect="1"/>
          </p:cNvPicPr>
          <p:nvPr/>
        </p:nvPicPr>
        <p:blipFill>
          <a:blip r:embed="rId5"/>
          <a:stretch>
            <a:fillRect/>
          </a:stretch>
        </p:blipFill>
        <p:spPr>
          <a:xfrm>
            <a:off x="1679284" y="8992204"/>
            <a:ext cx="210256" cy="257733"/>
          </a:xfrm>
          <a:prstGeom prst="rect">
            <a:avLst/>
          </a:prstGeom>
        </p:spPr>
      </p:pic>
      <p:grpSp>
        <p:nvGrpSpPr>
          <p:cNvPr id="41" name="グループ化 40"/>
          <p:cNvGrpSpPr/>
          <p:nvPr/>
        </p:nvGrpSpPr>
        <p:grpSpPr>
          <a:xfrm>
            <a:off x="245251" y="1834880"/>
            <a:ext cx="6343956" cy="7399182"/>
            <a:chOff x="245250" y="1782769"/>
            <a:chExt cx="6343956" cy="7399182"/>
          </a:xfrm>
        </p:grpSpPr>
        <p:sp>
          <p:nvSpPr>
            <p:cNvPr id="520" name="対角する 2 つの角を丸めた四角形 519"/>
            <p:cNvSpPr/>
            <p:nvPr/>
          </p:nvSpPr>
          <p:spPr>
            <a:xfrm>
              <a:off x="376078" y="1782769"/>
              <a:ext cx="648000" cy="211065"/>
            </a:xfrm>
            <a:prstGeom prst="round2DiagRect">
              <a:avLst>
                <a:gd name="adj1" fmla="val 22684"/>
                <a:gd name="adj2" fmla="val 0"/>
              </a:avLst>
            </a:prstGeom>
            <a:solidFill>
              <a:srgbClr val="FF3399"/>
            </a:solidFill>
            <a:ln>
              <a:solidFill>
                <a:srgbClr val="FF99CC"/>
              </a:solidFill>
            </a:ln>
          </p:spPr>
          <p:txBody>
            <a:bodyPr wrap="square" lIns="72000" rIns="72000" anchor="ctr" anchorCtr="1">
              <a:spAutoFit/>
            </a:bodyPr>
            <a:lstStyle/>
            <a:p>
              <a:pPr algn="ctr"/>
              <a:r>
                <a:rPr lang="ja-JP" altLang="en-US" sz="9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記入見本</a:t>
              </a:r>
              <a:endParaRPr lang="ja-JP" altLang="en-US"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角丸四角形 12"/>
            <p:cNvSpPr/>
            <p:nvPr/>
          </p:nvSpPr>
          <p:spPr>
            <a:xfrm>
              <a:off x="669105" y="2039603"/>
              <a:ext cx="5920101" cy="2123725"/>
            </a:xfrm>
            <a:prstGeom prst="roundRect">
              <a:avLst>
                <a:gd name="adj" fmla="val 3866"/>
              </a:avLst>
            </a:prstGeom>
            <a:solidFill>
              <a:srgbClr val="FF99CC">
                <a:alpha val="15000"/>
              </a:srgbClr>
            </a:solidFill>
            <a:ln w="31750">
              <a:solidFill>
                <a:srgbClr val="FF66C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角丸四角形 146"/>
            <p:cNvSpPr/>
            <p:nvPr/>
          </p:nvSpPr>
          <p:spPr>
            <a:xfrm>
              <a:off x="676550" y="4249770"/>
              <a:ext cx="4373324" cy="1175633"/>
            </a:xfrm>
            <a:prstGeom prst="roundRect">
              <a:avLst>
                <a:gd name="adj" fmla="val 3866"/>
              </a:avLst>
            </a:prstGeom>
            <a:solidFill>
              <a:srgbClr val="FF99CC">
                <a:alpha val="15000"/>
              </a:srgbClr>
            </a:solidFill>
            <a:ln w="31750">
              <a:solidFill>
                <a:srgbClr val="FF66C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6" name="正方形/長方形 475"/>
            <p:cNvSpPr/>
            <p:nvPr/>
          </p:nvSpPr>
          <p:spPr>
            <a:xfrm>
              <a:off x="1015413" y="5488677"/>
              <a:ext cx="5264791" cy="338554"/>
            </a:xfrm>
            <a:prstGeom prst="rect">
              <a:avLst/>
            </a:prstGeom>
            <a:solidFill>
              <a:srgbClr val="FFFF00"/>
            </a:solidFill>
            <a:effectLst>
              <a:softEdge rad="127000"/>
            </a:effectLst>
          </p:spPr>
          <p:txBody>
            <a:bodyPr wrap="square" anchor="ctr">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u="sng" dirty="0" smtClean="0">
                  <a:latin typeface="Meiryo UI" panose="020B0604030504040204" pitchFamily="50" charset="-128"/>
                  <a:ea typeface="Meiryo UI" panose="020B0604030504040204" pitchFamily="50" charset="-128"/>
                  <a:cs typeface="Meiryo UI" panose="020B0604030504040204" pitchFamily="50" charset="-128"/>
                </a:rPr>
                <a:t>①</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、②</a:t>
              </a:r>
              <a:r>
                <a:rPr lang="ja-JP" altLang="en-US" sz="1600" b="1" u="sng" dirty="0" smtClean="0">
                  <a:latin typeface="Meiryo UI" panose="020B0604030504040204" pitchFamily="50" charset="-128"/>
                  <a:ea typeface="Meiryo UI" panose="020B0604030504040204" pitchFamily="50" charset="-128"/>
                  <a:cs typeface="Meiryo UI" panose="020B0604030504040204" pitchFamily="50" charset="-128"/>
                </a:rPr>
                <a:t>両方の口座情報を記入</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されると</a:t>
              </a:r>
              <a:r>
                <a:rPr lang="ja-JP" altLang="en-US" sz="1600" b="1" u="sng" dirty="0" smtClean="0">
                  <a:latin typeface="Meiryo UI" panose="020B0604030504040204" pitchFamily="50" charset="-128"/>
                  <a:ea typeface="Meiryo UI" panose="020B0604030504040204" pitchFamily="50" charset="-128"/>
                  <a:cs typeface="Meiryo UI" panose="020B0604030504040204" pitchFamily="50" charset="-128"/>
                </a:rPr>
                <a:t>、受付がされません</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480" name="カギ線コネクタ 479"/>
            <p:cNvCxnSpPr/>
            <p:nvPr/>
          </p:nvCxnSpPr>
          <p:spPr>
            <a:xfrm rot="10800000" flipV="1">
              <a:off x="360336" y="2677029"/>
              <a:ext cx="296901" cy="223107"/>
            </a:xfrm>
            <a:prstGeom prst="bentConnector3">
              <a:avLst>
                <a:gd name="adj1" fmla="val 100567"/>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81" name="カギ線コネクタ 480"/>
            <p:cNvCxnSpPr/>
            <p:nvPr/>
          </p:nvCxnSpPr>
          <p:spPr>
            <a:xfrm rot="10800000">
              <a:off x="385424" y="5074211"/>
              <a:ext cx="289635" cy="123305"/>
            </a:xfrm>
            <a:prstGeom prst="bentConnector2">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2" name="角丸四角形 481"/>
            <p:cNvSpPr/>
            <p:nvPr/>
          </p:nvSpPr>
          <p:spPr>
            <a:xfrm>
              <a:off x="245250" y="2899416"/>
              <a:ext cx="219406" cy="2161872"/>
            </a:xfrm>
            <a:prstGeom prst="roundRect">
              <a:avLst/>
            </a:prstGeom>
            <a:solidFill>
              <a:srgbClr val="FFFF00"/>
            </a:solidFill>
            <a:ln w="12700">
              <a:solidFill>
                <a:srgbClr val="FFFF00"/>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kumimoji="1" lang="ja-JP" altLang="en-US" sz="12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どちらか一つのみを記入</a:t>
              </a:r>
            </a:p>
          </p:txBody>
        </p:sp>
        <p:pic>
          <p:nvPicPr>
            <p:cNvPr id="150" name="図 149"/>
            <p:cNvPicPr>
              <a:picLocks noChangeAspect="1"/>
            </p:cNvPicPr>
            <p:nvPr/>
          </p:nvPicPr>
          <p:blipFill>
            <a:blip r:embed="rId6"/>
            <a:stretch>
              <a:fillRect/>
            </a:stretch>
          </p:blipFill>
          <p:spPr>
            <a:xfrm rot="4988262">
              <a:off x="554568" y="5719219"/>
              <a:ext cx="289905" cy="414397"/>
            </a:xfrm>
            <a:prstGeom prst="rect">
              <a:avLst/>
            </a:prstGeom>
          </p:spPr>
        </p:pic>
        <p:sp>
          <p:nvSpPr>
            <p:cNvPr id="236" name="正方形/長方形 167"/>
            <p:cNvSpPr/>
            <p:nvPr/>
          </p:nvSpPr>
          <p:spPr>
            <a:xfrm>
              <a:off x="2334348" y="8975620"/>
              <a:ext cx="1864919" cy="206331"/>
            </a:xfrm>
            <a:prstGeom prst="roundRect">
              <a:avLst>
                <a:gd name="adj" fmla="val 22008"/>
              </a:avLst>
            </a:prstGeom>
            <a:solidFill>
              <a:schemeClr val="bg1"/>
            </a:solidFill>
            <a:ln w="6350">
              <a:noFill/>
            </a:ln>
            <a:effectLst/>
          </p:spPr>
          <p:txBody>
            <a:bodyPr wrap="square" anchor="ctr" anchorCtr="0">
              <a:noAutofit/>
            </a:bodyPr>
            <a:lstStyle/>
            <a:p>
              <a:r>
                <a:rPr lang="ja-JP" altLang="en-US" sz="900" b="1" dirty="0" smtClean="0">
                  <a:solidFill>
                    <a:srgbClr val="002060"/>
                  </a:solidFill>
                  <a:latin typeface="HG丸ｺﾞｼｯｸM-PRO" panose="020F0600000000000000" pitchFamily="50" charset="-128"/>
                  <a:ea typeface="HG丸ｺﾞｼｯｸM-PRO" panose="020F0600000000000000" pitchFamily="50" charset="-128"/>
                  <a:cs typeface="Meiryo UI" panose="020B0604030504040204" pitchFamily="50" charset="-128"/>
                </a:rPr>
                <a:t>● 届出印がどれか分かりません</a:t>
              </a:r>
              <a:endParaRPr lang="en-US" altLang="ja-JP" sz="900" b="1" dirty="0">
                <a:solidFill>
                  <a:srgbClr val="002060"/>
                </a:solidFill>
                <a:latin typeface="HG丸ｺﾞｼｯｸM-PRO" panose="020F0600000000000000" pitchFamily="50" charset="-128"/>
                <a:ea typeface="HG丸ｺﾞｼｯｸM-PRO" panose="020F0600000000000000" pitchFamily="50" charset="-128"/>
                <a:cs typeface="Meiryo UI" panose="020B0604030504040204" pitchFamily="50" charset="-128"/>
              </a:endParaRPr>
            </a:p>
          </p:txBody>
        </p:sp>
        <p:grpSp>
          <p:nvGrpSpPr>
            <p:cNvPr id="32" name="グループ化 31"/>
            <p:cNvGrpSpPr/>
            <p:nvPr/>
          </p:nvGrpSpPr>
          <p:grpSpPr>
            <a:xfrm>
              <a:off x="1052735" y="4382620"/>
              <a:ext cx="3898766" cy="965870"/>
              <a:chOff x="7365858" y="3963665"/>
              <a:chExt cx="3898766" cy="965870"/>
            </a:xfrm>
          </p:grpSpPr>
          <p:pic>
            <p:nvPicPr>
              <p:cNvPr id="25" name="図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65858" y="3963665"/>
                <a:ext cx="3898766" cy="965870"/>
              </a:xfrm>
              <a:prstGeom prst="rect">
                <a:avLst/>
              </a:prstGeom>
            </p:spPr>
          </p:pic>
          <p:sp>
            <p:nvSpPr>
              <p:cNvPr id="333" name="テキスト ボックス 332"/>
              <p:cNvSpPr txBox="1"/>
              <p:nvPr/>
            </p:nvSpPr>
            <p:spPr>
              <a:xfrm>
                <a:off x="8454609" y="4210888"/>
                <a:ext cx="1308909" cy="251706"/>
              </a:xfrm>
              <a:prstGeom prst="rect">
                <a:avLst/>
              </a:prstGeom>
              <a:pattFill prst="pct25">
                <a:fgClr>
                  <a:srgbClr val="FFFF00"/>
                </a:fgClr>
                <a:bgClr>
                  <a:schemeClr val="bg1"/>
                </a:bgClr>
              </a:pattFill>
              <a:ln>
                <a:noFill/>
              </a:ln>
            </p:spPr>
            <p:txBody>
              <a:bodyPr wrap="square" tIns="0" bIns="0" rtlCol="0" anchor="ctr" anchorCtr="0">
                <a:spAutoFit/>
              </a:bodyPr>
              <a:lstStyle/>
              <a:p>
                <a:pPr algn="ctr"/>
                <a:r>
                  <a:rPr lang="ja-JP" altLang="en-US" sz="1600" b="1" dirty="0">
                    <a:latin typeface="HGP教科書体" panose="02020600000000000000" pitchFamily="18" charset="-128"/>
                    <a:ea typeface="HGP教科書体" panose="02020600000000000000" pitchFamily="18" charset="-128"/>
                  </a:rPr>
                  <a:t>看護　</a:t>
                </a:r>
                <a:r>
                  <a:rPr lang="ja-JP" altLang="en-US" sz="1600" b="1" dirty="0" smtClean="0">
                    <a:latin typeface="HGP教科書体" panose="02020600000000000000" pitchFamily="18" charset="-128"/>
                    <a:ea typeface="HGP教科書体" panose="02020600000000000000" pitchFamily="18" charset="-128"/>
                  </a:rPr>
                  <a:t>は</a:t>
                </a:r>
                <a:r>
                  <a:rPr lang="ja-JP" altLang="en-US" sz="1600" b="1" dirty="0">
                    <a:latin typeface="HGP教科書体" panose="02020600000000000000" pitchFamily="18" charset="-128"/>
                    <a:ea typeface="HGP教科書体" panose="02020600000000000000" pitchFamily="18" charset="-128"/>
                  </a:rPr>
                  <a:t>な</a:t>
                </a:r>
                <a:r>
                  <a:rPr lang="ja-JP" altLang="en-US" sz="1600" b="1" dirty="0" smtClean="0">
                    <a:latin typeface="HGP教科書体" panose="02020600000000000000" pitchFamily="18" charset="-128"/>
                    <a:ea typeface="HGP教科書体" panose="02020600000000000000" pitchFamily="18" charset="-128"/>
                  </a:rPr>
                  <a:t>子</a:t>
                </a:r>
                <a:endParaRPr lang="ja-JP" altLang="en-US" sz="1600" b="1" dirty="0">
                  <a:latin typeface="HGP教科書体" panose="02020600000000000000" pitchFamily="18" charset="-128"/>
                  <a:ea typeface="HGP教科書体" panose="02020600000000000000" pitchFamily="18" charset="-128"/>
                </a:endParaRPr>
              </a:p>
            </p:txBody>
          </p:sp>
          <p:sp>
            <p:nvSpPr>
              <p:cNvPr id="334" name="テキスト ボックス 333"/>
              <p:cNvSpPr txBox="1"/>
              <p:nvPr/>
            </p:nvSpPr>
            <p:spPr>
              <a:xfrm>
                <a:off x="8567590" y="4016093"/>
                <a:ext cx="1114662" cy="136896"/>
              </a:xfrm>
              <a:prstGeom prst="rect">
                <a:avLst/>
              </a:prstGeom>
              <a:pattFill prst="pct25">
                <a:fgClr>
                  <a:srgbClr val="FFFF00"/>
                </a:fgClr>
                <a:bgClr>
                  <a:schemeClr val="bg1"/>
                </a:bgClr>
              </a:pattFill>
              <a:ln w="22225">
                <a:solidFill>
                  <a:srgbClr val="FF0000"/>
                </a:solidFill>
                <a:prstDash val="sysDash"/>
              </a:ln>
            </p:spPr>
            <p:txBody>
              <a:bodyPr wrap="square" rtlCol="0" anchor="ctr" anchorCtr="0">
                <a:noAutofit/>
              </a:bodyPr>
              <a:lstStyle/>
              <a:p>
                <a:r>
                  <a:rPr lang="ja-JP" altLang="en-US" sz="727" b="1" dirty="0">
                    <a:latin typeface="HGP教科書体" panose="02020600000000000000" pitchFamily="18" charset="-128"/>
                    <a:ea typeface="HGP教科書体" panose="02020600000000000000" pitchFamily="18" charset="-128"/>
                  </a:rPr>
                  <a:t>カンゴ　　　</a:t>
                </a:r>
                <a:r>
                  <a:rPr lang="ja-JP" altLang="en-US" sz="727" b="1" dirty="0" smtClean="0">
                    <a:latin typeface="HGP教科書体" panose="02020600000000000000" pitchFamily="18" charset="-128"/>
                    <a:ea typeface="HGP教科書体" panose="02020600000000000000" pitchFamily="18" charset="-128"/>
                  </a:rPr>
                  <a:t>　　ハナコ</a:t>
                </a:r>
                <a:endParaRPr lang="ja-JP" altLang="en-US" sz="727" b="1" dirty="0">
                  <a:latin typeface="HGP教科書体" panose="02020600000000000000" pitchFamily="18" charset="-128"/>
                  <a:ea typeface="HGP教科書体" panose="02020600000000000000" pitchFamily="18" charset="-128"/>
                </a:endParaRPr>
              </a:p>
            </p:txBody>
          </p:sp>
          <p:sp>
            <p:nvSpPr>
              <p:cNvPr id="335" name="円/楕円 334"/>
              <p:cNvSpPr/>
              <p:nvPr/>
            </p:nvSpPr>
            <p:spPr>
              <a:xfrm>
                <a:off x="10738006" y="4242444"/>
                <a:ext cx="257499" cy="266018"/>
              </a:xfrm>
              <a:prstGeom prst="ellipse">
                <a:avLst/>
              </a:prstGeom>
              <a:noFill/>
              <a:ln w="127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ltLang="ja-JP" sz="1050" dirty="0">
                  <a:solidFill>
                    <a:srgbClr val="FF0000"/>
                  </a:solidFill>
                  <a:latin typeface="HG行書体" panose="03000609000000000000" pitchFamily="65" charset="-128"/>
                  <a:ea typeface="HG行書体" panose="03000609000000000000" pitchFamily="65" charset="-128"/>
                </a:endParaRPr>
              </a:p>
            </p:txBody>
          </p:sp>
          <p:sp>
            <p:nvSpPr>
              <p:cNvPr id="336" name="テキスト ボックス 335"/>
              <p:cNvSpPr txBox="1"/>
              <p:nvPr/>
            </p:nvSpPr>
            <p:spPr>
              <a:xfrm>
                <a:off x="10798985" y="4238955"/>
                <a:ext cx="161583" cy="285484"/>
              </a:xfrm>
              <a:prstGeom prst="rect">
                <a:avLst/>
              </a:prstGeom>
              <a:noFill/>
              <a:ln>
                <a:noFill/>
              </a:ln>
            </p:spPr>
            <p:txBody>
              <a:bodyPr vert="eaVert" wrap="square" lIns="0" tIns="0" rIns="0" bIns="0" rtlCol="0">
                <a:spAutoFit/>
              </a:bodyPr>
              <a:lstStyle/>
              <a:p>
                <a:r>
                  <a:rPr kumimoji="1" lang="ja-JP" altLang="en-US" sz="1050" dirty="0" smtClean="0">
                    <a:solidFill>
                      <a:srgbClr val="FF0000"/>
                    </a:solidFill>
                    <a:latin typeface="HGP行書体" panose="03000600000000000000" pitchFamily="66" charset="-128"/>
                    <a:ea typeface="HGP行書体" panose="03000600000000000000" pitchFamily="66" charset="-128"/>
                  </a:rPr>
                  <a:t>看護</a:t>
                </a:r>
              </a:p>
            </p:txBody>
          </p:sp>
          <p:sp>
            <p:nvSpPr>
              <p:cNvPr id="337" name="テキスト ボックス 336"/>
              <p:cNvSpPr txBox="1"/>
              <p:nvPr/>
            </p:nvSpPr>
            <p:spPr>
              <a:xfrm>
                <a:off x="8713598" y="4698374"/>
                <a:ext cx="117262" cy="191223"/>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38" name="テキスト ボックス 337"/>
              <p:cNvSpPr txBox="1"/>
              <p:nvPr/>
            </p:nvSpPr>
            <p:spPr>
              <a:xfrm>
                <a:off x="8902374" y="4698374"/>
                <a:ext cx="117262" cy="191223"/>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39" name="テキスト ボックス 338"/>
              <p:cNvSpPr txBox="1"/>
              <p:nvPr/>
            </p:nvSpPr>
            <p:spPr>
              <a:xfrm>
                <a:off x="9093756" y="4698374"/>
                <a:ext cx="117262" cy="191223"/>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40" name="テキスト ボックス 339"/>
              <p:cNvSpPr txBox="1"/>
              <p:nvPr/>
            </p:nvSpPr>
            <p:spPr>
              <a:xfrm>
                <a:off x="9724670" y="4702119"/>
                <a:ext cx="109402" cy="184509"/>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41" name="テキスト ボックス 340"/>
              <p:cNvSpPr txBox="1"/>
              <p:nvPr/>
            </p:nvSpPr>
            <p:spPr>
              <a:xfrm>
                <a:off x="9927735" y="4705656"/>
                <a:ext cx="109402" cy="184509"/>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42" name="テキスト ボックス 341"/>
              <p:cNvSpPr txBox="1"/>
              <p:nvPr/>
            </p:nvSpPr>
            <p:spPr>
              <a:xfrm>
                <a:off x="10128643" y="4705656"/>
                <a:ext cx="109402" cy="184509"/>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43" name="テキスト ボックス 342"/>
              <p:cNvSpPr txBox="1"/>
              <p:nvPr/>
            </p:nvSpPr>
            <p:spPr>
              <a:xfrm>
                <a:off x="10322674" y="4705088"/>
                <a:ext cx="109402" cy="184509"/>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44" name="テキスト ボックス 343"/>
              <p:cNvSpPr txBox="1"/>
              <p:nvPr/>
            </p:nvSpPr>
            <p:spPr>
              <a:xfrm>
                <a:off x="10511450" y="4705088"/>
                <a:ext cx="109402" cy="184509"/>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45" name="テキスト ボックス 344"/>
              <p:cNvSpPr txBox="1"/>
              <p:nvPr/>
            </p:nvSpPr>
            <p:spPr>
              <a:xfrm>
                <a:off x="10720294" y="4705088"/>
                <a:ext cx="109402" cy="184509"/>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46" name="テキスト ボックス 345"/>
              <p:cNvSpPr txBox="1"/>
              <p:nvPr/>
            </p:nvSpPr>
            <p:spPr>
              <a:xfrm>
                <a:off x="10914639" y="4705088"/>
                <a:ext cx="109402" cy="184509"/>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47" name="テキスト ボックス 346"/>
              <p:cNvSpPr txBox="1"/>
              <p:nvPr/>
            </p:nvSpPr>
            <p:spPr>
              <a:xfrm>
                <a:off x="11097824" y="4705088"/>
                <a:ext cx="109402" cy="184509"/>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grpSp>
        <p:grpSp>
          <p:nvGrpSpPr>
            <p:cNvPr id="31" name="グループ化 30"/>
            <p:cNvGrpSpPr/>
            <p:nvPr/>
          </p:nvGrpSpPr>
          <p:grpSpPr>
            <a:xfrm>
              <a:off x="1017589" y="2275905"/>
              <a:ext cx="5180534" cy="1807236"/>
              <a:chOff x="7283683" y="2149801"/>
              <a:chExt cx="5180534" cy="1807236"/>
            </a:xfrm>
          </p:grpSpPr>
          <p:grpSp>
            <p:nvGrpSpPr>
              <p:cNvPr id="24" name="グループ化 23"/>
              <p:cNvGrpSpPr/>
              <p:nvPr/>
            </p:nvGrpSpPr>
            <p:grpSpPr>
              <a:xfrm>
                <a:off x="7283683" y="2166836"/>
                <a:ext cx="5180534" cy="1790201"/>
                <a:chOff x="7283683" y="2166836"/>
                <a:chExt cx="5180534" cy="1790201"/>
              </a:xfrm>
            </p:grpSpPr>
            <p:pic>
              <p:nvPicPr>
                <p:cNvPr id="23" name="図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83683" y="2166836"/>
                  <a:ext cx="5180534" cy="1790201"/>
                </a:xfrm>
                <a:prstGeom prst="rect">
                  <a:avLst/>
                </a:prstGeom>
                <a:ln>
                  <a:noFill/>
                </a:ln>
              </p:spPr>
            </p:pic>
            <p:sp>
              <p:nvSpPr>
                <p:cNvPr id="306" name="テキスト ボックス 305"/>
                <p:cNvSpPr txBox="1"/>
                <p:nvPr/>
              </p:nvSpPr>
              <p:spPr>
                <a:xfrm>
                  <a:off x="7583778" y="2756406"/>
                  <a:ext cx="1003295" cy="304821"/>
                </a:xfrm>
                <a:prstGeom prst="rect">
                  <a:avLst/>
                </a:prstGeom>
                <a:pattFill prst="pct25">
                  <a:fgClr>
                    <a:srgbClr val="FFFF00"/>
                  </a:fgClr>
                  <a:bgClr>
                    <a:schemeClr val="bg1"/>
                  </a:bgClr>
                </a:pattFill>
                <a:ln>
                  <a:noFill/>
                </a:ln>
              </p:spPr>
              <p:txBody>
                <a:bodyPr wrap="none" rtlCol="0" anchor="ctr" anchorCtr="0">
                  <a:noAutofit/>
                </a:bodyPr>
                <a:lstStyle/>
                <a:p>
                  <a:r>
                    <a:rPr lang="ja-JP" altLang="en-US" sz="1600" b="1" dirty="0" smtClean="0">
                      <a:latin typeface="HGP教科書体" panose="02020600000000000000" pitchFamily="18" charset="-128"/>
                      <a:ea typeface="HGP教科書体" panose="02020600000000000000" pitchFamily="18" charset="-128"/>
                    </a:rPr>
                    <a:t>日本看護</a:t>
                  </a:r>
                  <a:endParaRPr lang="ja-JP" altLang="en-US" sz="1600" b="1" dirty="0">
                    <a:latin typeface="HGP教科書体" panose="02020600000000000000" pitchFamily="18" charset="-128"/>
                    <a:ea typeface="HGP教科書体" panose="02020600000000000000" pitchFamily="18" charset="-128"/>
                  </a:endParaRPr>
                </a:p>
              </p:txBody>
            </p:sp>
            <p:sp>
              <p:nvSpPr>
                <p:cNvPr id="307" name="テキスト ボックス 306"/>
                <p:cNvSpPr txBox="1"/>
                <p:nvPr/>
              </p:nvSpPr>
              <p:spPr>
                <a:xfrm>
                  <a:off x="9762372" y="2755565"/>
                  <a:ext cx="598241" cy="305662"/>
                </a:xfrm>
                <a:prstGeom prst="rect">
                  <a:avLst/>
                </a:prstGeom>
                <a:pattFill prst="pct25">
                  <a:fgClr>
                    <a:srgbClr val="FFFF00"/>
                  </a:fgClr>
                  <a:bgClr>
                    <a:schemeClr val="bg1"/>
                  </a:bgClr>
                </a:pattFill>
                <a:ln>
                  <a:noFill/>
                </a:ln>
              </p:spPr>
              <p:txBody>
                <a:bodyPr wrap="none" rtlCol="0" anchor="ctr" anchorCtr="0">
                  <a:noAutofit/>
                </a:bodyPr>
                <a:lstStyle/>
                <a:p>
                  <a:r>
                    <a:rPr lang="ja-JP" altLang="en-US" sz="1600" b="1" dirty="0" smtClean="0">
                      <a:latin typeface="HGP教科書体" panose="02020600000000000000" pitchFamily="18" charset="-128"/>
                      <a:ea typeface="HGP教科書体" panose="02020600000000000000" pitchFamily="18" charset="-128"/>
                    </a:rPr>
                    <a:t>原宿</a:t>
                  </a:r>
                  <a:endParaRPr lang="ja-JP" altLang="en-US" sz="1600" b="1" dirty="0">
                    <a:latin typeface="HGP教科書体" panose="02020600000000000000" pitchFamily="18" charset="-128"/>
                    <a:ea typeface="HGP教科書体" panose="02020600000000000000" pitchFamily="18" charset="-128"/>
                  </a:endParaRPr>
                </a:p>
              </p:txBody>
            </p:sp>
            <p:sp>
              <p:nvSpPr>
                <p:cNvPr id="308" name="テキスト ボックス 307"/>
                <p:cNvSpPr txBox="1"/>
                <p:nvPr/>
              </p:nvSpPr>
              <p:spPr>
                <a:xfrm>
                  <a:off x="7775415" y="3197150"/>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09" name="テキスト ボックス 308"/>
                <p:cNvSpPr txBox="1"/>
                <p:nvPr/>
              </p:nvSpPr>
              <p:spPr>
                <a:xfrm>
                  <a:off x="7966857" y="3197150"/>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10" name="テキスト ボックス 309"/>
                <p:cNvSpPr txBox="1"/>
                <p:nvPr/>
              </p:nvSpPr>
              <p:spPr>
                <a:xfrm>
                  <a:off x="8155633" y="3197150"/>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11" name="テキスト ボックス 310"/>
                <p:cNvSpPr txBox="1"/>
                <p:nvPr/>
              </p:nvSpPr>
              <p:spPr>
                <a:xfrm>
                  <a:off x="8347015" y="3197150"/>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12" name="テキスト ボックス 311"/>
                <p:cNvSpPr txBox="1"/>
                <p:nvPr/>
              </p:nvSpPr>
              <p:spPr>
                <a:xfrm>
                  <a:off x="8776382" y="3195216"/>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13" name="テキスト ボックス 312"/>
                <p:cNvSpPr txBox="1"/>
                <p:nvPr/>
              </p:nvSpPr>
              <p:spPr>
                <a:xfrm>
                  <a:off x="8965158" y="3195216"/>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14" name="テキスト ボックス 313"/>
                <p:cNvSpPr txBox="1"/>
                <p:nvPr/>
              </p:nvSpPr>
              <p:spPr>
                <a:xfrm>
                  <a:off x="9151778" y="3195216"/>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15" name="テキスト ボックス 314"/>
                <p:cNvSpPr txBox="1"/>
                <p:nvPr/>
              </p:nvSpPr>
              <p:spPr>
                <a:xfrm>
                  <a:off x="9878976" y="3196804"/>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16" name="テキスト ボックス 315"/>
                <p:cNvSpPr txBox="1"/>
                <p:nvPr/>
              </p:nvSpPr>
              <p:spPr>
                <a:xfrm>
                  <a:off x="10031523" y="3196804"/>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17" name="テキスト ボックス 316"/>
                <p:cNvSpPr txBox="1"/>
                <p:nvPr/>
              </p:nvSpPr>
              <p:spPr>
                <a:xfrm>
                  <a:off x="10222905" y="3196804"/>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18" name="テキスト ボックス 317"/>
                <p:cNvSpPr txBox="1"/>
                <p:nvPr/>
              </p:nvSpPr>
              <p:spPr>
                <a:xfrm>
                  <a:off x="10419097" y="3196804"/>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19" name="テキスト ボックス 318"/>
                <p:cNvSpPr txBox="1"/>
                <p:nvPr/>
              </p:nvSpPr>
              <p:spPr>
                <a:xfrm>
                  <a:off x="10616668" y="3195180"/>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20" name="テキスト ボックス 319"/>
                <p:cNvSpPr txBox="1"/>
                <p:nvPr/>
              </p:nvSpPr>
              <p:spPr>
                <a:xfrm>
                  <a:off x="10808050" y="3195180"/>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21" name="テキスト ボックス 320"/>
                <p:cNvSpPr txBox="1"/>
                <p:nvPr/>
              </p:nvSpPr>
              <p:spPr>
                <a:xfrm>
                  <a:off x="10998550" y="3195216"/>
                  <a:ext cx="117262" cy="115405"/>
                </a:xfrm>
                <a:prstGeom prst="rect">
                  <a:avLst/>
                </a:prstGeom>
                <a:pattFill prst="pct25">
                  <a:fgClr>
                    <a:srgbClr val="FFFF00"/>
                  </a:fgClr>
                  <a:bgClr>
                    <a:schemeClr val="bg1"/>
                  </a:bgClr>
                </a:pattFill>
                <a:ln>
                  <a:noFill/>
                </a:ln>
              </p:spPr>
              <p:txBody>
                <a:bodyPr wrap="square" rtlCol="0" anchor="ctr" anchorCtr="0">
                  <a:noAutofit/>
                </a:bodyPr>
                <a:lstStyle/>
                <a:p>
                  <a:pPr algn="ctr"/>
                  <a:r>
                    <a:rPr lang="en-US" altLang="ja-JP" sz="1000" b="1" dirty="0" smtClean="0">
                      <a:latin typeface="HGP教科書体" panose="02020600000000000000" pitchFamily="18" charset="-128"/>
                      <a:ea typeface="HGP教科書体" panose="02020600000000000000" pitchFamily="18" charset="-128"/>
                    </a:rPr>
                    <a:t>9</a:t>
                  </a:r>
                  <a:endParaRPr lang="ja-JP" altLang="en-US" sz="1000" b="1" dirty="0">
                    <a:latin typeface="HGP教科書体" panose="02020600000000000000" pitchFamily="18" charset="-128"/>
                    <a:ea typeface="HGP教科書体" panose="02020600000000000000" pitchFamily="18" charset="-128"/>
                  </a:endParaRPr>
                </a:p>
              </p:txBody>
            </p:sp>
            <p:sp>
              <p:nvSpPr>
                <p:cNvPr id="322" name="テキスト ボックス 321"/>
                <p:cNvSpPr txBox="1"/>
                <p:nvPr/>
              </p:nvSpPr>
              <p:spPr>
                <a:xfrm>
                  <a:off x="8461871" y="3587571"/>
                  <a:ext cx="1308909" cy="251706"/>
                </a:xfrm>
                <a:prstGeom prst="rect">
                  <a:avLst/>
                </a:prstGeom>
                <a:pattFill prst="pct25">
                  <a:fgClr>
                    <a:srgbClr val="FFFF00"/>
                  </a:fgClr>
                  <a:bgClr>
                    <a:schemeClr val="bg1"/>
                  </a:bgClr>
                </a:pattFill>
                <a:ln>
                  <a:noFill/>
                </a:ln>
              </p:spPr>
              <p:txBody>
                <a:bodyPr wrap="square" tIns="0" bIns="0" rtlCol="0" anchor="ctr" anchorCtr="0">
                  <a:spAutoFit/>
                </a:bodyPr>
                <a:lstStyle/>
                <a:p>
                  <a:pPr algn="ctr"/>
                  <a:r>
                    <a:rPr lang="ja-JP" altLang="en-US" sz="1600" b="1" dirty="0">
                      <a:latin typeface="HGP教科書体" panose="02020600000000000000" pitchFamily="18" charset="-128"/>
                      <a:ea typeface="HGP教科書体" panose="02020600000000000000" pitchFamily="18" charset="-128"/>
                    </a:rPr>
                    <a:t>看護　</a:t>
                  </a:r>
                  <a:r>
                    <a:rPr lang="ja-JP" altLang="en-US" sz="1600" b="1" dirty="0" smtClean="0">
                      <a:latin typeface="HGP教科書体" panose="02020600000000000000" pitchFamily="18" charset="-128"/>
                      <a:ea typeface="HGP教科書体" panose="02020600000000000000" pitchFamily="18" charset="-128"/>
                    </a:rPr>
                    <a:t>は</a:t>
                  </a:r>
                  <a:r>
                    <a:rPr lang="ja-JP" altLang="en-US" sz="1600" b="1" dirty="0">
                      <a:latin typeface="HGP教科書体" panose="02020600000000000000" pitchFamily="18" charset="-128"/>
                      <a:ea typeface="HGP教科書体" panose="02020600000000000000" pitchFamily="18" charset="-128"/>
                    </a:rPr>
                    <a:t>な</a:t>
                  </a:r>
                  <a:r>
                    <a:rPr lang="ja-JP" altLang="en-US" sz="1600" b="1" dirty="0" smtClean="0">
                      <a:latin typeface="HGP教科書体" panose="02020600000000000000" pitchFamily="18" charset="-128"/>
                      <a:ea typeface="HGP教科書体" panose="02020600000000000000" pitchFamily="18" charset="-128"/>
                    </a:rPr>
                    <a:t>子</a:t>
                  </a:r>
                  <a:endParaRPr lang="ja-JP" altLang="en-US" sz="1600" b="1" dirty="0">
                    <a:latin typeface="HGP教科書体" panose="02020600000000000000" pitchFamily="18" charset="-128"/>
                    <a:ea typeface="HGP教科書体" panose="02020600000000000000" pitchFamily="18" charset="-128"/>
                  </a:endParaRPr>
                </a:p>
              </p:txBody>
            </p:sp>
            <p:sp>
              <p:nvSpPr>
                <p:cNvPr id="323" name="テキスト ボックス 322"/>
                <p:cNvSpPr txBox="1"/>
                <p:nvPr/>
              </p:nvSpPr>
              <p:spPr>
                <a:xfrm>
                  <a:off x="8575291" y="3372645"/>
                  <a:ext cx="1114662" cy="146478"/>
                </a:xfrm>
                <a:prstGeom prst="rect">
                  <a:avLst/>
                </a:prstGeom>
                <a:pattFill prst="pct25">
                  <a:fgClr>
                    <a:srgbClr val="FFFF00"/>
                  </a:fgClr>
                  <a:bgClr>
                    <a:schemeClr val="bg1"/>
                  </a:bgClr>
                </a:pattFill>
                <a:ln w="22225">
                  <a:solidFill>
                    <a:srgbClr val="FF0000"/>
                  </a:solidFill>
                  <a:prstDash val="sysDash"/>
                </a:ln>
              </p:spPr>
              <p:txBody>
                <a:bodyPr wrap="square" rtlCol="0" anchor="ctr" anchorCtr="0">
                  <a:noAutofit/>
                </a:bodyPr>
                <a:lstStyle/>
                <a:p>
                  <a:r>
                    <a:rPr lang="ja-JP" altLang="en-US" sz="727" b="1" dirty="0">
                      <a:latin typeface="HGP教科書体" panose="02020600000000000000" pitchFamily="18" charset="-128"/>
                      <a:ea typeface="HGP教科書体" panose="02020600000000000000" pitchFamily="18" charset="-128"/>
                    </a:rPr>
                    <a:t>カンゴ　　　</a:t>
                  </a:r>
                  <a:r>
                    <a:rPr lang="ja-JP" altLang="en-US" sz="727" b="1" dirty="0" smtClean="0">
                      <a:latin typeface="HGP教科書体" panose="02020600000000000000" pitchFamily="18" charset="-128"/>
                      <a:ea typeface="HGP教科書体" panose="02020600000000000000" pitchFamily="18" charset="-128"/>
                    </a:rPr>
                    <a:t>　　ハナコ</a:t>
                  </a:r>
                  <a:endParaRPr lang="ja-JP" altLang="en-US" sz="727" b="1" dirty="0">
                    <a:latin typeface="HGP教科書体" panose="02020600000000000000" pitchFamily="18" charset="-128"/>
                    <a:ea typeface="HGP教科書体" panose="02020600000000000000" pitchFamily="18" charset="-128"/>
                  </a:endParaRPr>
                </a:p>
              </p:txBody>
            </p:sp>
            <p:sp>
              <p:nvSpPr>
                <p:cNvPr id="324" name="円/楕円 323"/>
                <p:cNvSpPr/>
                <p:nvPr/>
              </p:nvSpPr>
              <p:spPr>
                <a:xfrm>
                  <a:off x="10689392" y="3585875"/>
                  <a:ext cx="257499" cy="266018"/>
                </a:xfrm>
                <a:prstGeom prst="ellipse">
                  <a:avLst/>
                </a:prstGeom>
                <a:noFill/>
                <a:ln w="127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ltLang="ja-JP" sz="1050" dirty="0">
                    <a:solidFill>
                      <a:srgbClr val="FF0000"/>
                    </a:solidFill>
                    <a:latin typeface="HG行書体" panose="03000609000000000000" pitchFamily="65" charset="-128"/>
                    <a:ea typeface="HG行書体" panose="03000609000000000000" pitchFamily="65" charset="-128"/>
                  </a:endParaRPr>
                </a:p>
              </p:txBody>
            </p:sp>
            <p:sp>
              <p:nvSpPr>
                <p:cNvPr id="325" name="テキスト ボックス 324"/>
                <p:cNvSpPr txBox="1"/>
                <p:nvPr/>
              </p:nvSpPr>
              <p:spPr>
                <a:xfrm>
                  <a:off x="10734914" y="3585463"/>
                  <a:ext cx="161583" cy="285484"/>
                </a:xfrm>
                <a:prstGeom prst="rect">
                  <a:avLst/>
                </a:prstGeom>
                <a:noFill/>
                <a:ln>
                  <a:noFill/>
                </a:ln>
              </p:spPr>
              <p:txBody>
                <a:bodyPr vert="eaVert" wrap="square" lIns="0" tIns="0" rIns="0" bIns="0" rtlCol="0">
                  <a:spAutoFit/>
                </a:bodyPr>
                <a:lstStyle/>
                <a:p>
                  <a:r>
                    <a:rPr kumimoji="1" lang="ja-JP" altLang="en-US" sz="1050" dirty="0" smtClean="0">
                      <a:solidFill>
                        <a:srgbClr val="FF0000"/>
                      </a:solidFill>
                      <a:latin typeface="HGP行書体" panose="03000600000000000000" pitchFamily="66" charset="-128"/>
                      <a:ea typeface="HGP行書体" panose="03000600000000000000" pitchFamily="66" charset="-128"/>
                    </a:rPr>
                    <a:t>看護</a:t>
                  </a:r>
                </a:p>
              </p:txBody>
            </p:sp>
            <p:sp>
              <p:nvSpPr>
                <p:cNvPr id="326" name="円/楕円 325"/>
                <p:cNvSpPr/>
                <p:nvPr/>
              </p:nvSpPr>
              <p:spPr>
                <a:xfrm>
                  <a:off x="11656704" y="2858960"/>
                  <a:ext cx="144755" cy="135801"/>
                </a:xfrm>
                <a:prstGeom prst="ellipse">
                  <a:avLst/>
                </a:prstGeom>
                <a:noFill/>
                <a:ln w="19050">
                  <a:solidFill>
                    <a:schemeClr val="tx1"/>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rgbClr val="FF0000"/>
                    </a:solidFill>
                    <a:latin typeface="+mj-ea"/>
                    <a:ea typeface="+mj-ea"/>
                    <a:cs typeface="Meiryo UI" pitchFamily="50" charset="-128"/>
                  </a:endParaRPr>
                </a:p>
              </p:txBody>
            </p:sp>
            <p:sp>
              <p:nvSpPr>
                <p:cNvPr id="327" name="テキスト ボックス 326"/>
                <p:cNvSpPr txBox="1"/>
                <p:nvPr/>
              </p:nvSpPr>
              <p:spPr>
                <a:xfrm flipV="1">
                  <a:off x="11500206" y="2205435"/>
                  <a:ext cx="61717" cy="83178"/>
                </a:xfrm>
                <a:prstGeom prst="rect">
                  <a:avLst/>
                </a:prstGeom>
                <a:pattFill prst="pct25">
                  <a:fgClr>
                    <a:schemeClr val="accent5">
                      <a:lumMod val="60000"/>
                      <a:lumOff val="40000"/>
                    </a:schemeClr>
                  </a:fgClr>
                  <a:bgClr>
                    <a:schemeClr val="bg1"/>
                  </a:bgClr>
                </a:pattFill>
                <a:ln>
                  <a:noFill/>
                </a:ln>
              </p:spPr>
              <p:txBody>
                <a:bodyPr wrap="non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a:t>
                  </a:r>
                  <a:endParaRPr lang="ja-JP" altLang="en-US" sz="600" b="1" dirty="0">
                    <a:latin typeface="HGP教科書体" panose="02020600000000000000" pitchFamily="18" charset="-128"/>
                    <a:ea typeface="HGP教科書体" panose="02020600000000000000" pitchFamily="18" charset="-128"/>
                  </a:endParaRPr>
                </a:p>
              </p:txBody>
            </p:sp>
            <p:sp>
              <p:nvSpPr>
                <p:cNvPr id="328" name="テキスト ボックス 327"/>
                <p:cNvSpPr txBox="1"/>
                <p:nvPr/>
              </p:nvSpPr>
              <p:spPr>
                <a:xfrm flipV="1">
                  <a:off x="11572048" y="2205588"/>
                  <a:ext cx="61717" cy="83178"/>
                </a:xfrm>
                <a:prstGeom prst="rect">
                  <a:avLst/>
                </a:prstGeom>
                <a:pattFill prst="pct25">
                  <a:fgClr>
                    <a:schemeClr val="accent5">
                      <a:lumMod val="60000"/>
                      <a:lumOff val="40000"/>
                    </a:schemeClr>
                  </a:fgClr>
                  <a:bgClr>
                    <a:schemeClr val="bg1"/>
                  </a:bgClr>
                </a:pattFill>
                <a:ln>
                  <a:noFill/>
                </a:ln>
              </p:spPr>
              <p:txBody>
                <a:bodyPr wrap="non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a:t>
                  </a:r>
                  <a:endParaRPr lang="ja-JP" altLang="en-US" sz="600" b="1" dirty="0">
                    <a:latin typeface="HGP教科書体" panose="02020600000000000000" pitchFamily="18" charset="-128"/>
                    <a:ea typeface="HGP教科書体" panose="02020600000000000000" pitchFamily="18" charset="-128"/>
                  </a:endParaRPr>
                </a:p>
              </p:txBody>
            </p:sp>
            <p:sp>
              <p:nvSpPr>
                <p:cNvPr id="329" name="テキスト ボックス 328"/>
                <p:cNvSpPr txBox="1"/>
                <p:nvPr/>
              </p:nvSpPr>
              <p:spPr>
                <a:xfrm flipV="1">
                  <a:off x="11834482" y="2209343"/>
                  <a:ext cx="61717" cy="83178"/>
                </a:xfrm>
                <a:prstGeom prst="rect">
                  <a:avLst/>
                </a:prstGeom>
                <a:pattFill prst="pct25">
                  <a:fgClr>
                    <a:schemeClr val="accent5">
                      <a:lumMod val="60000"/>
                      <a:lumOff val="40000"/>
                    </a:schemeClr>
                  </a:fgClr>
                  <a:bgClr>
                    <a:schemeClr val="bg1"/>
                  </a:bgClr>
                </a:pattFill>
                <a:ln>
                  <a:noFill/>
                </a:ln>
              </p:spPr>
              <p:txBody>
                <a:bodyPr wrap="non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a:t>
                  </a:r>
                  <a:endParaRPr lang="ja-JP" altLang="en-US" sz="600" b="1" dirty="0">
                    <a:latin typeface="HGP教科書体" panose="02020600000000000000" pitchFamily="18" charset="-128"/>
                    <a:ea typeface="HGP教科書体" panose="02020600000000000000" pitchFamily="18" charset="-128"/>
                  </a:endParaRPr>
                </a:p>
              </p:txBody>
            </p:sp>
            <p:sp>
              <p:nvSpPr>
                <p:cNvPr id="330" name="テキスト ボックス 329"/>
                <p:cNvSpPr txBox="1"/>
                <p:nvPr/>
              </p:nvSpPr>
              <p:spPr>
                <a:xfrm flipV="1">
                  <a:off x="11906324" y="2209496"/>
                  <a:ext cx="61717" cy="83178"/>
                </a:xfrm>
                <a:prstGeom prst="rect">
                  <a:avLst/>
                </a:prstGeom>
                <a:pattFill prst="pct25">
                  <a:fgClr>
                    <a:schemeClr val="accent5">
                      <a:lumMod val="60000"/>
                      <a:lumOff val="40000"/>
                    </a:schemeClr>
                  </a:fgClr>
                  <a:bgClr>
                    <a:schemeClr val="bg1"/>
                  </a:bgClr>
                </a:pattFill>
                <a:ln>
                  <a:noFill/>
                </a:ln>
              </p:spPr>
              <p:txBody>
                <a:bodyPr wrap="non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a:t>
                  </a:r>
                  <a:endParaRPr lang="ja-JP" altLang="en-US" sz="600" b="1" dirty="0">
                    <a:latin typeface="HGP教科書体" panose="02020600000000000000" pitchFamily="18" charset="-128"/>
                    <a:ea typeface="HGP教科書体" panose="02020600000000000000" pitchFamily="18" charset="-128"/>
                  </a:endParaRPr>
                </a:p>
              </p:txBody>
            </p:sp>
            <p:sp>
              <p:nvSpPr>
                <p:cNvPr id="331" name="テキスト ボックス 330"/>
                <p:cNvSpPr txBox="1"/>
                <p:nvPr/>
              </p:nvSpPr>
              <p:spPr>
                <a:xfrm flipV="1">
                  <a:off x="12161184" y="2209343"/>
                  <a:ext cx="61717" cy="83178"/>
                </a:xfrm>
                <a:prstGeom prst="rect">
                  <a:avLst/>
                </a:prstGeom>
                <a:pattFill prst="pct25">
                  <a:fgClr>
                    <a:schemeClr val="accent5">
                      <a:lumMod val="60000"/>
                      <a:lumOff val="40000"/>
                    </a:schemeClr>
                  </a:fgClr>
                  <a:bgClr>
                    <a:schemeClr val="bg1"/>
                  </a:bgClr>
                </a:pattFill>
                <a:ln>
                  <a:noFill/>
                </a:ln>
              </p:spPr>
              <p:txBody>
                <a:bodyPr wrap="non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a:t>
                  </a:r>
                  <a:endParaRPr lang="ja-JP" altLang="en-US" sz="600" b="1" dirty="0">
                    <a:latin typeface="HGP教科書体" panose="02020600000000000000" pitchFamily="18" charset="-128"/>
                    <a:ea typeface="HGP教科書体" panose="02020600000000000000" pitchFamily="18" charset="-128"/>
                  </a:endParaRPr>
                </a:p>
              </p:txBody>
            </p:sp>
            <p:sp>
              <p:nvSpPr>
                <p:cNvPr id="332" name="テキスト ボックス 331"/>
                <p:cNvSpPr txBox="1"/>
                <p:nvPr/>
              </p:nvSpPr>
              <p:spPr>
                <a:xfrm flipV="1">
                  <a:off x="12233026" y="2209496"/>
                  <a:ext cx="61717" cy="83178"/>
                </a:xfrm>
                <a:prstGeom prst="rect">
                  <a:avLst/>
                </a:prstGeom>
                <a:pattFill prst="pct25">
                  <a:fgClr>
                    <a:schemeClr val="accent5">
                      <a:lumMod val="60000"/>
                      <a:lumOff val="40000"/>
                    </a:schemeClr>
                  </a:fgClr>
                  <a:bgClr>
                    <a:schemeClr val="bg1"/>
                  </a:bgClr>
                </a:pattFill>
                <a:ln>
                  <a:noFill/>
                </a:ln>
              </p:spPr>
              <p:txBody>
                <a:bodyPr wrap="none" rtlCol="0" anchor="ctr" anchorCtr="0">
                  <a:noAutofit/>
                </a:bodyPr>
                <a:lstStyle/>
                <a:p>
                  <a:pPr algn="ctr"/>
                  <a:r>
                    <a:rPr lang="en-US" altLang="ja-JP" sz="600" b="1" dirty="0" smtClean="0">
                      <a:latin typeface="HGP教科書体" panose="02020600000000000000" pitchFamily="18" charset="-128"/>
                      <a:ea typeface="HGP教科書体" panose="02020600000000000000" pitchFamily="18" charset="-128"/>
                    </a:rPr>
                    <a:t>×</a:t>
                  </a:r>
                  <a:endParaRPr lang="ja-JP" altLang="en-US" sz="600" b="1" dirty="0">
                    <a:latin typeface="HGP教科書体" panose="02020600000000000000" pitchFamily="18" charset="-128"/>
                    <a:ea typeface="HGP教科書体" panose="02020600000000000000" pitchFamily="18" charset="-128"/>
                  </a:endParaRPr>
                </a:p>
              </p:txBody>
            </p:sp>
          </p:grpSp>
          <p:sp>
            <p:nvSpPr>
              <p:cNvPr id="348" name="正方形/長方形 347"/>
              <p:cNvSpPr/>
              <p:nvPr/>
            </p:nvSpPr>
            <p:spPr>
              <a:xfrm>
                <a:off x="8727175" y="2694078"/>
                <a:ext cx="905317" cy="452236"/>
              </a:xfrm>
              <a:prstGeom prst="rect">
                <a:avLst/>
              </a:prstGeom>
              <a:solidFill>
                <a:srgbClr val="FFFFCC">
                  <a:alpha val="14000"/>
                </a:srgbClr>
              </a:solidFill>
              <a:ln w="22225">
                <a:solidFill>
                  <a:srgbClr val="FF0000"/>
                </a:solidFill>
                <a:prstDash val="sysDash"/>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349" name="フローチャート: 端子 348"/>
              <p:cNvSpPr/>
              <p:nvPr/>
            </p:nvSpPr>
            <p:spPr>
              <a:xfrm>
                <a:off x="8788645" y="2729752"/>
                <a:ext cx="392340" cy="106991"/>
              </a:xfrm>
              <a:prstGeom prst="flowChartTerminator">
                <a:avLst/>
              </a:prstGeom>
              <a:noFill/>
              <a:ln w="28575">
                <a:solidFill>
                  <a:schemeClr val="tx1"/>
                </a:solidFill>
              </a:ln>
            </p:spPr>
            <p:style>
              <a:lnRef idx="2">
                <a:schemeClr val="dk1"/>
              </a:lnRef>
              <a:fillRef idx="1">
                <a:schemeClr val="lt1"/>
              </a:fillRef>
              <a:effectRef idx="0">
                <a:schemeClr val="dk1"/>
              </a:effectRef>
              <a:fontRef idx="minor">
                <a:schemeClr val="dk1"/>
              </a:fontRef>
            </p:style>
            <p:txBody>
              <a:bodyPr lIns="24923" rIns="24923" rtlCol="0" anchor="ctr"/>
              <a:lstStyle/>
              <a:p>
                <a:pPr algn="ctr"/>
                <a:endParaRPr lang="ja-JP" altLang="en-US" sz="554" dirty="0">
                  <a:solidFill>
                    <a:srgbClr val="FF0000"/>
                  </a:solidFill>
                  <a:latin typeface="+mj-ea"/>
                  <a:ea typeface="+mj-ea"/>
                  <a:cs typeface="Meiryo UI" pitchFamily="50" charset="-128"/>
                </a:endParaRPr>
              </a:p>
            </p:txBody>
          </p:sp>
          <p:sp>
            <p:nvSpPr>
              <p:cNvPr id="351" name="正方形/長方形 350"/>
              <p:cNvSpPr/>
              <p:nvPr/>
            </p:nvSpPr>
            <p:spPr>
              <a:xfrm>
                <a:off x="10440156" y="2701679"/>
                <a:ext cx="748195" cy="450364"/>
              </a:xfrm>
              <a:prstGeom prst="rect">
                <a:avLst/>
              </a:prstGeom>
              <a:solidFill>
                <a:srgbClr val="FFFFCC">
                  <a:alpha val="14000"/>
                </a:srgbClr>
              </a:solidFill>
              <a:ln w="22225">
                <a:solidFill>
                  <a:srgbClr val="FF0000"/>
                </a:solidFill>
                <a:prstDash val="sysDash"/>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352" name="正方形/長方形 351"/>
              <p:cNvSpPr/>
              <p:nvPr/>
            </p:nvSpPr>
            <p:spPr>
              <a:xfrm>
                <a:off x="11564791" y="2701678"/>
                <a:ext cx="881421" cy="450364"/>
              </a:xfrm>
              <a:prstGeom prst="rect">
                <a:avLst/>
              </a:prstGeom>
              <a:solidFill>
                <a:srgbClr val="FFFFCC">
                  <a:alpha val="14000"/>
                </a:srgbClr>
              </a:solidFill>
              <a:ln w="22225">
                <a:solidFill>
                  <a:srgbClr val="FF0000"/>
                </a:solidFill>
                <a:prstDash val="sysDash"/>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353" name="正方形/長方形 352"/>
              <p:cNvSpPr/>
              <p:nvPr/>
            </p:nvSpPr>
            <p:spPr>
              <a:xfrm>
                <a:off x="10946891" y="2149801"/>
                <a:ext cx="1505689" cy="213371"/>
              </a:xfrm>
              <a:prstGeom prst="rect">
                <a:avLst/>
              </a:prstGeom>
              <a:solidFill>
                <a:srgbClr val="FFFFCC">
                  <a:alpha val="14000"/>
                </a:srgbClr>
              </a:solidFill>
              <a:ln w="22225">
                <a:solidFill>
                  <a:srgbClr val="FF0000"/>
                </a:solidFill>
                <a:prstDash val="sysDash"/>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350" name="フローチャート: 端子 349"/>
              <p:cNvSpPr/>
              <p:nvPr/>
            </p:nvSpPr>
            <p:spPr>
              <a:xfrm>
                <a:off x="10464162" y="2721435"/>
                <a:ext cx="353318" cy="92134"/>
              </a:xfrm>
              <a:prstGeom prst="flowChartTerminator">
                <a:avLst/>
              </a:prstGeom>
              <a:noFill/>
              <a:ln w="28575">
                <a:solidFill>
                  <a:schemeClr val="tx1"/>
                </a:solidFill>
              </a:ln>
            </p:spPr>
            <p:style>
              <a:lnRef idx="2">
                <a:schemeClr val="dk1"/>
              </a:lnRef>
              <a:fillRef idx="1">
                <a:schemeClr val="lt1"/>
              </a:fillRef>
              <a:effectRef idx="0">
                <a:schemeClr val="dk1"/>
              </a:effectRef>
              <a:fontRef idx="minor">
                <a:schemeClr val="dk1"/>
              </a:fontRef>
            </p:style>
            <p:txBody>
              <a:bodyPr lIns="24923" rIns="24923" rtlCol="0" anchor="ctr"/>
              <a:lstStyle/>
              <a:p>
                <a:pPr algn="ctr"/>
                <a:endParaRPr lang="ja-JP" altLang="en-US" sz="554" dirty="0">
                  <a:solidFill>
                    <a:srgbClr val="FF0000"/>
                  </a:solidFill>
                  <a:latin typeface="+mj-ea"/>
                  <a:ea typeface="+mj-ea"/>
                  <a:cs typeface="Meiryo UI" pitchFamily="50" charset="-128"/>
                </a:endParaRPr>
              </a:p>
            </p:txBody>
          </p:sp>
        </p:grpSp>
        <p:cxnSp>
          <p:nvCxnSpPr>
            <p:cNvPr id="354" name="カギ線コネクタ 353"/>
            <p:cNvCxnSpPr>
              <a:stCxn id="323" idx="3"/>
            </p:cNvCxnSpPr>
            <p:nvPr/>
          </p:nvCxnSpPr>
          <p:spPr>
            <a:xfrm>
              <a:off x="3423859" y="3571988"/>
              <a:ext cx="237351" cy="517524"/>
            </a:xfrm>
            <a:prstGeom prst="bentConnector2">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55" name="カギ線コネクタ 354"/>
            <p:cNvCxnSpPr>
              <a:stCxn id="334" idx="3"/>
            </p:cNvCxnSpPr>
            <p:nvPr/>
          </p:nvCxnSpPr>
          <p:spPr>
            <a:xfrm flipV="1">
              <a:off x="3369129" y="4139574"/>
              <a:ext cx="286264" cy="363922"/>
            </a:xfrm>
            <a:prstGeom prst="bentConnector2">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356" name="正方形/長方形 355"/>
            <p:cNvSpPr/>
            <p:nvPr/>
          </p:nvSpPr>
          <p:spPr>
            <a:xfrm>
              <a:off x="2718068" y="3970184"/>
              <a:ext cx="1825364" cy="354793"/>
            </a:xfrm>
            <a:prstGeom prst="rect">
              <a:avLst/>
            </a:prstGeom>
            <a:solidFill>
              <a:schemeClr val="bg1"/>
            </a:solidFill>
            <a:ln w="38100" cmpd="thickThin">
              <a:solidFill>
                <a:srgbClr val="FF0000"/>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kumimoji="1" lang="ja-JP" altLang="en-US" sz="8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お名前がひらがな・カタカナの場合も、</a:t>
              </a:r>
              <a:endParaRPr kumimoji="1" lang="en-US" altLang="ja-JP" sz="8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05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フリガナは必ずご記入ください</a:t>
              </a:r>
            </a:p>
          </p:txBody>
        </p:sp>
        <p:sp>
          <p:nvSpPr>
            <p:cNvPr id="357" name="正方形/長方形 356"/>
            <p:cNvSpPr/>
            <p:nvPr/>
          </p:nvSpPr>
          <p:spPr>
            <a:xfrm>
              <a:off x="4950473" y="3669556"/>
              <a:ext cx="1574870" cy="762074"/>
            </a:xfrm>
            <a:prstGeom prst="rect">
              <a:avLst/>
            </a:prstGeom>
            <a:solidFill>
              <a:schemeClr val="bg1"/>
            </a:solidFill>
            <a:ln w="38100" cmpd="thickThin">
              <a:solidFill>
                <a:srgbClr val="FF0000"/>
              </a:solidFill>
            </a:ln>
          </p:spPr>
          <p:style>
            <a:lnRef idx="2">
              <a:schemeClr val="dk1"/>
            </a:lnRef>
            <a:fillRef idx="1">
              <a:schemeClr val="lt1"/>
            </a:fillRef>
            <a:effectRef idx="0">
              <a:schemeClr val="dk1"/>
            </a:effectRef>
            <a:fontRef idx="minor">
              <a:schemeClr val="dk1"/>
            </a:fontRef>
          </p:style>
          <p:txBody>
            <a:bodyPr wrap="none" lIns="36000" tIns="0" rIns="36000" bIns="0" rtlCol="0" anchor="ctr"/>
            <a:lstStyle/>
            <a:p>
              <a:r>
                <a:rPr kumimoji="1" lang="en-US" altLang="ja-JP" sz="11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1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ご注意</a:t>
              </a:r>
              <a:r>
                <a:rPr lang="en-US" altLang="ja-JP" sz="11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r>
                <a:rPr lang="ja-JP" altLang="en-US" sz="11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b="1" u="sng"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正しいお届け印ですか？</a:t>
              </a:r>
              <a:endParaRPr lang="en-US" altLang="ja-JP" sz="1100" b="1" u="sng"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ご確認のうえ、はっきりと</a:t>
              </a:r>
              <a:endParaRPr lang="en-US" altLang="ja-JP" sz="11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鮮明に押印ください</a:t>
              </a:r>
              <a:endParaRPr lang="en-US" altLang="ja-JP" sz="11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358" name="直線矢印コネクタ 357"/>
            <p:cNvCxnSpPr/>
            <p:nvPr/>
          </p:nvCxnSpPr>
          <p:spPr>
            <a:xfrm flipH="1" flipV="1">
              <a:off x="4726319" y="3870109"/>
              <a:ext cx="211426" cy="277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9" name="直線矢印コネクタ 358"/>
            <p:cNvCxnSpPr/>
            <p:nvPr/>
          </p:nvCxnSpPr>
          <p:spPr>
            <a:xfrm flipH="1">
              <a:off x="4770055" y="4441522"/>
              <a:ext cx="464059" cy="22375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0" name="正方形/長方形 359"/>
            <p:cNvSpPr/>
            <p:nvPr/>
          </p:nvSpPr>
          <p:spPr>
            <a:xfrm>
              <a:off x="2546487" y="2205913"/>
              <a:ext cx="2032186" cy="471348"/>
            </a:xfrm>
            <a:prstGeom prst="rect">
              <a:avLst/>
            </a:prstGeom>
            <a:solidFill>
              <a:schemeClr val="bg1"/>
            </a:solidFill>
            <a:ln w="38100" cmpd="thickThin">
              <a:solidFill>
                <a:srgbClr val="FF0000"/>
              </a:solidFill>
            </a:ln>
          </p:spPr>
          <p:style>
            <a:lnRef idx="2">
              <a:schemeClr val="dk1"/>
            </a:lnRef>
            <a:fillRef idx="1">
              <a:schemeClr val="lt1"/>
            </a:fillRef>
            <a:effectRef idx="0">
              <a:schemeClr val="dk1"/>
            </a:effectRef>
            <a:fontRef idx="minor">
              <a:schemeClr val="dk1"/>
            </a:fontRef>
          </p:style>
          <p:txBody>
            <a:bodyPr wrap="none" lIns="36000" tIns="36000" rIns="36000" bIns="36000" rtlCol="0" anchor="ctr"/>
            <a:lstStyle/>
            <a:p>
              <a:r>
                <a:rPr lang="en-US" altLang="ja-JP" sz="12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ご注意</a:t>
              </a:r>
              <a:r>
                <a:rPr lang="en-US" altLang="ja-JP" sz="12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該当するものに</a:t>
              </a:r>
              <a:r>
                <a:rPr lang="ja-JP" altLang="en-US" sz="1200" b="1" u="sng"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必ず</a:t>
              </a:r>
              <a:endParaRPr lang="en-US" altLang="ja-JP" sz="1200" b="1" u="sng"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○印をお付けください</a:t>
              </a:r>
              <a:endParaRPr lang="en-US" altLang="ja-JP" sz="12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361" name="直線矢印コネクタ 360"/>
            <p:cNvCxnSpPr/>
            <p:nvPr/>
          </p:nvCxnSpPr>
          <p:spPr>
            <a:xfrm flipH="1">
              <a:off x="2950786" y="2677950"/>
              <a:ext cx="1850" cy="15798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4" name="角丸四角形 483"/>
            <p:cNvSpPr/>
            <p:nvPr/>
          </p:nvSpPr>
          <p:spPr>
            <a:xfrm>
              <a:off x="599214" y="4219015"/>
              <a:ext cx="1545129" cy="312128"/>
            </a:xfrm>
            <a:prstGeom prst="roundRect">
              <a:avLst>
                <a:gd name="adj" fmla="val 31124"/>
              </a:avLst>
            </a:prstGeom>
            <a:solidFill>
              <a:srgbClr val="FFFF99"/>
            </a:solidFill>
            <a:ln w="25400">
              <a:solidFill>
                <a:schemeClr val="accent2">
                  <a:lumMod val="50000"/>
                </a:schemeClr>
              </a:solidFill>
            </a:ln>
          </p:spPr>
          <p:txBody>
            <a:bodyPr wrap="square" lIns="0" tIns="36000" rIns="0" bIns="36000" anchor="ctr" anchorCtr="0">
              <a:spAutoFit/>
            </a:bodyPr>
            <a:lstStyle/>
            <a:p>
              <a:pPr algn="ctr"/>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②</a:t>
              </a:r>
              <a:r>
                <a:rPr lang="ja-JP" altLang="en-US" sz="12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ゆう</a:t>
              </a:r>
              <a:r>
                <a:rPr lang="ja-JP" altLang="en-US" sz="1200" b="1" dirty="0" err="1"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ちょ</a:t>
              </a:r>
              <a:r>
                <a:rPr lang="ja-JP" altLang="en-US" sz="12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銀行の場合</a:t>
              </a:r>
              <a:endPar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83" name="角丸四角形 482"/>
            <p:cNvSpPr/>
            <p:nvPr/>
          </p:nvSpPr>
          <p:spPr>
            <a:xfrm>
              <a:off x="599214" y="2035779"/>
              <a:ext cx="1544553" cy="467008"/>
            </a:xfrm>
            <a:prstGeom prst="roundRect">
              <a:avLst>
                <a:gd name="adj" fmla="val 28577"/>
              </a:avLst>
            </a:prstGeom>
            <a:solidFill>
              <a:srgbClr val="FFFF99"/>
            </a:solidFill>
            <a:ln w="25400">
              <a:solidFill>
                <a:schemeClr val="accent2">
                  <a:lumMod val="50000"/>
                </a:schemeClr>
              </a:solidFill>
            </a:ln>
          </p:spPr>
          <p:txBody>
            <a:bodyPr wrap="none" lIns="72000" tIns="0" rIns="72000" bIns="0" anchor="ctr" anchorCtr="0">
              <a:noAutofit/>
            </a:bodyPr>
            <a:lstStyle/>
            <a:p>
              <a:r>
                <a:rPr lang="ja-JP" altLang="en-US" sz="12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①ゆう</a:t>
              </a:r>
              <a:r>
                <a:rPr lang="ja-JP" altLang="en-US" sz="1200" b="1" dirty="0" err="1"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ちょ</a:t>
              </a:r>
              <a:r>
                <a:rPr lang="ja-JP" altLang="en-US" sz="12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銀行</a:t>
              </a:r>
              <a:r>
                <a:rPr lang="ja-JP" altLang="en-US" sz="1200" b="1" u="sng"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以外</a:t>
              </a:r>
              <a:r>
                <a:rPr lang="ja-JP" altLang="en-US" sz="12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の</a:t>
              </a:r>
              <a:endParaRPr lang="en-US" altLang="ja-JP" sz="12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金融機関の場合</a:t>
              </a:r>
              <a:endPar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364" name="直線矢印コネクタ 363"/>
            <p:cNvCxnSpPr/>
            <p:nvPr/>
          </p:nvCxnSpPr>
          <p:spPr>
            <a:xfrm>
              <a:off x="4558089" y="2587855"/>
              <a:ext cx="736142" cy="31156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7" name="正方形/長方形 366"/>
            <p:cNvSpPr/>
            <p:nvPr/>
          </p:nvSpPr>
          <p:spPr>
            <a:xfrm>
              <a:off x="5045410" y="2128871"/>
              <a:ext cx="1191901" cy="107722"/>
            </a:xfrm>
            <a:prstGeom prst="rect">
              <a:avLst/>
            </a:prstGeom>
          </p:spPr>
          <p:txBody>
            <a:bodyPr wrap="square" lIns="0" tIns="0" rIns="0" bIns="0">
              <a:spAutoFit/>
            </a:bodyPr>
            <a:lstStyle/>
            <a:p>
              <a:r>
                <a:rPr lang="ja-JP" altLang="en-US" sz="700" b="1" dirty="0" smtClean="0">
                  <a:latin typeface="Meiryo UI" panose="020B0604030504040204" pitchFamily="50" charset="-128"/>
                  <a:ea typeface="Meiryo UI" panose="020B0604030504040204" pitchFamily="50" charset="-128"/>
                  <a:cs typeface="Meiryo UI" panose="020B0604030504040204" pitchFamily="50" charset="-128"/>
                </a:rPr>
                <a:t>　記入日をご記入ください</a:t>
              </a:r>
              <a:endParaRPr lang="ja-JP" altLang="en-US" sz="500" b="1" dirty="0">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368" name="直線矢印コネクタ 367"/>
            <p:cNvCxnSpPr/>
            <p:nvPr/>
          </p:nvCxnSpPr>
          <p:spPr>
            <a:xfrm>
              <a:off x="5013175" y="2128593"/>
              <a:ext cx="0" cy="10800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7" name="グループ化 36"/>
          <p:cNvGrpSpPr/>
          <p:nvPr/>
        </p:nvGrpSpPr>
        <p:grpSpPr>
          <a:xfrm>
            <a:off x="4600588" y="6689785"/>
            <a:ext cx="2127241" cy="567034"/>
            <a:chOff x="7737055" y="7461055"/>
            <a:chExt cx="2127241" cy="567034"/>
          </a:xfrm>
        </p:grpSpPr>
        <p:pic>
          <p:nvPicPr>
            <p:cNvPr id="36" name="図 3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37055" y="7466280"/>
              <a:ext cx="2127241" cy="561809"/>
            </a:xfrm>
            <a:prstGeom prst="rect">
              <a:avLst/>
            </a:prstGeom>
            <a:ln>
              <a:solidFill>
                <a:schemeClr val="bg1">
                  <a:lumMod val="75000"/>
                </a:schemeClr>
              </a:solidFill>
            </a:ln>
          </p:spPr>
        </p:pic>
        <p:sp>
          <p:nvSpPr>
            <p:cNvPr id="370" name="フローチャート: 端子 369"/>
            <p:cNvSpPr/>
            <p:nvPr/>
          </p:nvSpPr>
          <p:spPr>
            <a:xfrm>
              <a:off x="8762498" y="7488921"/>
              <a:ext cx="509399" cy="128857"/>
            </a:xfrm>
            <a:prstGeom prst="flowChartTerminator">
              <a:avLst/>
            </a:prstGeom>
            <a:noFill/>
            <a:ln w="28575">
              <a:solidFill>
                <a:schemeClr val="tx1"/>
              </a:solidFill>
            </a:ln>
          </p:spPr>
          <p:style>
            <a:lnRef idx="2">
              <a:schemeClr val="dk1"/>
            </a:lnRef>
            <a:fillRef idx="1">
              <a:schemeClr val="lt1"/>
            </a:fillRef>
            <a:effectRef idx="0">
              <a:schemeClr val="dk1"/>
            </a:effectRef>
            <a:fontRef idx="minor">
              <a:schemeClr val="dk1"/>
            </a:fontRef>
          </p:style>
          <p:txBody>
            <a:bodyPr lIns="24923" rIns="24923" rtlCol="0" anchor="ctr"/>
            <a:lstStyle/>
            <a:p>
              <a:pPr algn="ctr"/>
              <a:endParaRPr lang="ja-JP" altLang="en-US" sz="554" dirty="0">
                <a:solidFill>
                  <a:srgbClr val="FF0000"/>
                </a:solidFill>
                <a:latin typeface="+mj-ea"/>
                <a:ea typeface="+mj-ea"/>
                <a:cs typeface="Meiryo UI" pitchFamily="50" charset="-128"/>
              </a:endParaRPr>
            </a:p>
          </p:txBody>
        </p:sp>
        <p:sp>
          <p:nvSpPr>
            <p:cNvPr id="372" name="テキスト ボックス 371"/>
            <p:cNvSpPr txBox="1"/>
            <p:nvPr/>
          </p:nvSpPr>
          <p:spPr>
            <a:xfrm>
              <a:off x="8011437" y="7705761"/>
              <a:ext cx="632186" cy="307777"/>
            </a:xfrm>
            <a:prstGeom prst="rect">
              <a:avLst/>
            </a:prstGeom>
            <a:noFill/>
            <a:ln>
              <a:noFill/>
            </a:ln>
          </p:spPr>
          <p:txBody>
            <a:bodyPr wrap="square" rtlCol="0">
              <a:spAutoFit/>
            </a:bodyPr>
            <a:lstStyle/>
            <a:p>
              <a:r>
                <a:rPr lang="ja-JP" altLang="en-US" sz="1400" b="1" strike="dblStrike" dirty="0">
                  <a:latin typeface="HGP教科書体" panose="02020600000000000000" pitchFamily="18" charset="-128"/>
                  <a:ea typeface="HGP教科書体" panose="02020600000000000000" pitchFamily="18" charset="-128"/>
                </a:rPr>
                <a:t>渋谷</a:t>
              </a:r>
            </a:p>
          </p:txBody>
        </p:sp>
        <p:sp>
          <p:nvSpPr>
            <p:cNvPr id="373" name="テキスト ボックス 372"/>
            <p:cNvSpPr txBox="1"/>
            <p:nvPr/>
          </p:nvSpPr>
          <p:spPr>
            <a:xfrm>
              <a:off x="7960695" y="7461055"/>
              <a:ext cx="850414" cy="369332"/>
            </a:xfrm>
            <a:prstGeom prst="rect">
              <a:avLst/>
            </a:prstGeom>
            <a:noFill/>
            <a:ln>
              <a:noFill/>
            </a:ln>
          </p:spPr>
          <p:txBody>
            <a:bodyPr wrap="square" rtlCol="0">
              <a:spAutoFit/>
            </a:bodyPr>
            <a:lstStyle/>
            <a:p>
              <a:r>
                <a:rPr lang="ja-JP" altLang="en-US" b="1" dirty="0" smtClean="0">
                  <a:latin typeface="HGP教科書体" panose="02020600000000000000" pitchFamily="18" charset="-128"/>
                  <a:ea typeface="HGP教科書体" panose="02020600000000000000" pitchFamily="18" charset="-128"/>
                </a:rPr>
                <a:t>原宿</a:t>
              </a:r>
              <a:endParaRPr lang="ja-JP" altLang="en-US" b="1" dirty="0">
                <a:latin typeface="HGP教科書体" panose="02020600000000000000" pitchFamily="18" charset="-128"/>
                <a:ea typeface="HGP教科書体" panose="02020600000000000000" pitchFamily="18" charset="-128"/>
              </a:endParaRPr>
            </a:p>
          </p:txBody>
        </p:sp>
        <p:sp>
          <p:nvSpPr>
            <p:cNvPr id="374" name="テキスト ボックス 373"/>
            <p:cNvSpPr txBox="1"/>
            <p:nvPr/>
          </p:nvSpPr>
          <p:spPr>
            <a:xfrm>
              <a:off x="8284764" y="7774675"/>
              <a:ext cx="107722" cy="205778"/>
            </a:xfrm>
            <a:prstGeom prst="rect">
              <a:avLst/>
            </a:prstGeom>
            <a:noFill/>
            <a:ln>
              <a:noFill/>
            </a:ln>
          </p:spPr>
          <p:txBody>
            <a:bodyPr vert="eaVert" wrap="square" lIns="0" tIns="0" rIns="0" bIns="0" rtlCol="0">
              <a:spAutoFit/>
            </a:bodyPr>
            <a:lstStyle/>
            <a:p>
              <a:r>
                <a:rPr kumimoji="1" lang="ja-JP" altLang="en-US" sz="700" dirty="0" smtClean="0">
                  <a:solidFill>
                    <a:srgbClr val="FF0000"/>
                  </a:solidFill>
                  <a:latin typeface="HGP行書体" panose="03000600000000000000" pitchFamily="66" charset="-128"/>
                  <a:ea typeface="HGP行書体" panose="03000600000000000000" pitchFamily="66" charset="-128"/>
                </a:rPr>
                <a:t>看護</a:t>
              </a:r>
            </a:p>
          </p:txBody>
        </p:sp>
        <p:sp>
          <p:nvSpPr>
            <p:cNvPr id="375" name="円/楕円 374"/>
            <p:cNvSpPr/>
            <p:nvPr/>
          </p:nvSpPr>
          <p:spPr>
            <a:xfrm>
              <a:off x="8240031" y="7762443"/>
              <a:ext cx="197188" cy="194411"/>
            </a:xfrm>
            <a:prstGeom prst="ellipse">
              <a:avLst/>
            </a:prstGeom>
            <a:noFill/>
            <a:ln w="127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eaVert"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ltLang="ja-JP" sz="400" dirty="0">
                <a:solidFill>
                  <a:srgbClr val="FF0000"/>
                </a:solidFill>
                <a:latin typeface="HG行書体" panose="03000609000000000000" pitchFamily="65" charset="-128"/>
                <a:ea typeface="HG行書体" panose="03000609000000000000" pitchFamily="65" charset="-128"/>
              </a:endParaRPr>
            </a:p>
          </p:txBody>
        </p:sp>
      </p:grpSp>
      <p:grpSp>
        <p:nvGrpSpPr>
          <p:cNvPr id="9" name="グループ化 8"/>
          <p:cNvGrpSpPr/>
          <p:nvPr/>
        </p:nvGrpSpPr>
        <p:grpSpPr>
          <a:xfrm>
            <a:off x="198235" y="6499689"/>
            <a:ext cx="3230765" cy="829575"/>
            <a:chOff x="180084" y="6643236"/>
            <a:chExt cx="3230765" cy="829575"/>
          </a:xfrm>
        </p:grpSpPr>
        <p:sp>
          <p:nvSpPr>
            <p:cNvPr id="259" name="テキスト ボックス 258"/>
            <p:cNvSpPr txBox="1"/>
            <p:nvPr/>
          </p:nvSpPr>
          <p:spPr>
            <a:xfrm>
              <a:off x="2259716" y="6835800"/>
              <a:ext cx="429893" cy="97600"/>
            </a:xfrm>
            <a:prstGeom prst="roundRect">
              <a:avLst/>
            </a:prstGeom>
            <a:noFill/>
            <a:ln w="9525" cmpd="dbl">
              <a:noFill/>
            </a:ln>
          </p:spPr>
          <p:txBody>
            <a:bodyPr wrap="square" lIns="36000" rIns="36000" rtlCol="0" anchor="ctr" anchorCtr="0">
              <a:noAutofit/>
            </a:bodyPr>
            <a:lstStyle/>
            <a:p>
              <a:r>
                <a:rPr lang="en-US" altLang="ja-JP" sz="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600" b="1" dirty="0" smtClean="0">
                  <a:latin typeface="Meiryo UI" panose="020B0604030504040204" pitchFamily="50" charset="-128"/>
                  <a:ea typeface="Meiryo UI" panose="020B0604030504040204" pitchFamily="50" charset="-128"/>
                  <a:cs typeface="Meiryo UI" panose="020B0604030504040204" pitchFamily="50" charset="-128"/>
                </a:rPr>
                <a:t>重ね押し</a:t>
              </a:r>
              <a:endParaRPr lang="en-US" altLang="ja-JP" sz="600" b="1"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302" name="テキスト ボックス 301"/>
            <p:cNvSpPr txBox="1"/>
            <p:nvPr/>
          </p:nvSpPr>
          <p:spPr>
            <a:xfrm>
              <a:off x="1390608" y="6652528"/>
              <a:ext cx="1580656" cy="172831"/>
            </a:xfrm>
            <a:prstGeom prst="roundRect">
              <a:avLst/>
            </a:prstGeom>
            <a:solidFill>
              <a:srgbClr val="FFFFFF"/>
            </a:solidFill>
            <a:ln w="9525" cmpd="dbl">
              <a:noFill/>
            </a:ln>
            <a:effectLst>
              <a:softEdge rad="63500"/>
            </a:effectLst>
          </p:spPr>
          <p:txBody>
            <a:bodyPr wrap="square" lIns="36000" rIns="36000" rtlCol="0" anchor="ctr" anchorCtr="0">
              <a:noAutofit/>
            </a:bodyPr>
            <a:lstStyle/>
            <a:p>
              <a:r>
                <a:rPr lang="en-US" altLang="ja-JP" sz="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不備となる可能性が高い押し方</a:t>
              </a:r>
              <a:endParaRPr lang="en-US" altLang="ja-JP" sz="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8" name="グループ化 7"/>
            <p:cNvGrpSpPr/>
            <p:nvPr/>
          </p:nvGrpSpPr>
          <p:grpSpPr>
            <a:xfrm>
              <a:off x="180084" y="6643236"/>
              <a:ext cx="3230765" cy="829575"/>
              <a:chOff x="180084" y="6643236"/>
              <a:chExt cx="3230765" cy="829575"/>
            </a:xfrm>
          </p:grpSpPr>
          <p:sp>
            <p:nvSpPr>
              <p:cNvPr id="301" name="正方形/長方形 300"/>
              <p:cNvSpPr/>
              <p:nvPr/>
            </p:nvSpPr>
            <p:spPr>
              <a:xfrm>
                <a:off x="976059" y="6643236"/>
                <a:ext cx="2434790" cy="829575"/>
              </a:xfrm>
              <a:prstGeom prst="rect">
                <a:avLst/>
              </a:prstGeom>
              <a:noFill/>
              <a:ln w="15875" cmpd="dbl">
                <a:solidFill>
                  <a:srgbClr val="0037A4"/>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800" dirty="0" smtClean="0">
                  <a:solidFill>
                    <a:schemeClr val="bg1"/>
                  </a:solidFill>
                  <a:latin typeface="+mj-ea"/>
                  <a:ea typeface="+mj-ea"/>
                  <a:cs typeface="Meiryo UI" pitchFamily="50" charset="-128"/>
                </a:endParaRPr>
              </a:p>
            </p:txBody>
          </p:sp>
          <p:sp>
            <p:nvSpPr>
              <p:cNvPr id="631" name="テキスト ボックス 630"/>
              <p:cNvSpPr txBox="1"/>
              <p:nvPr/>
            </p:nvSpPr>
            <p:spPr>
              <a:xfrm>
                <a:off x="180084" y="6664023"/>
                <a:ext cx="768808" cy="172831"/>
              </a:xfrm>
              <a:prstGeom prst="roundRect">
                <a:avLst/>
              </a:prstGeom>
              <a:solidFill>
                <a:schemeClr val="bg1"/>
              </a:solidFill>
              <a:ln w="9525" cmpd="dbl">
                <a:noFill/>
              </a:ln>
            </p:spPr>
            <p:txBody>
              <a:bodyPr wrap="square" lIns="36000" rIns="36000" rtlCol="0" anchor="ctr" anchorCtr="0">
                <a:noAutofit/>
              </a:bodyPr>
              <a:lstStyle/>
              <a:p>
                <a:r>
                  <a:rPr lang="ja-JP" altLang="en-US" sz="800" b="1" dirty="0" smtClean="0">
                    <a:latin typeface="Meiryo UI" panose="020B0604030504040204" pitchFamily="50" charset="-128"/>
                    <a:ea typeface="Meiryo UI" panose="020B0604030504040204" pitchFamily="50" charset="-128"/>
                    <a:cs typeface="Meiryo UI" panose="020B0604030504040204" pitchFamily="50" charset="-128"/>
                  </a:rPr>
                  <a:t>○正しい押し方</a:t>
                </a:r>
                <a:endParaRPr lang="en-US" altLang="ja-JP" sz="800" b="1"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257" name="テキスト ボックス 256"/>
              <p:cNvSpPr txBox="1"/>
              <p:nvPr/>
            </p:nvSpPr>
            <p:spPr>
              <a:xfrm>
                <a:off x="1108101" y="6841843"/>
                <a:ext cx="426009" cy="97600"/>
              </a:xfrm>
              <a:prstGeom prst="roundRect">
                <a:avLst/>
              </a:prstGeom>
              <a:noFill/>
              <a:ln w="9525" cmpd="dbl">
                <a:noFill/>
              </a:ln>
            </p:spPr>
            <p:txBody>
              <a:bodyPr wrap="square" lIns="36000" rIns="36000" rtlCol="0" anchor="ctr" anchorCtr="0">
                <a:noAutofit/>
              </a:bodyPr>
              <a:lstStyle/>
              <a:p>
                <a:r>
                  <a:rPr lang="en-US" altLang="ja-JP" sz="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600" b="1" dirty="0" smtClean="0">
                    <a:latin typeface="Meiryo UI" panose="020B0604030504040204" pitchFamily="50" charset="-128"/>
                    <a:ea typeface="Meiryo UI" panose="020B0604030504040204" pitchFamily="50" charset="-128"/>
                    <a:cs typeface="Meiryo UI" panose="020B0604030504040204" pitchFamily="50" charset="-128"/>
                  </a:rPr>
                  <a:t>不鮮明</a:t>
                </a:r>
                <a:endParaRPr lang="en-US" altLang="ja-JP" sz="600" b="1"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258" name="テキスト ボックス 257"/>
              <p:cNvSpPr txBox="1"/>
              <p:nvPr/>
            </p:nvSpPr>
            <p:spPr>
              <a:xfrm>
                <a:off x="1693137" y="6835808"/>
                <a:ext cx="426389" cy="97600"/>
              </a:xfrm>
              <a:prstGeom prst="roundRect">
                <a:avLst/>
              </a:prstGeom>
              <a:noFill/>
              <a:ln w="9525" cmpd="dbl">
                <a:noFill/>
              </a:ln>
            </p:spPr>
            <p:txBody>
              <a:bodyPr wrap="square" lIns="36000" rIns="36000" rtlCol="0" anchor="ctr" anchorCtr="0">
                <a:noAutofit/>
              </a:bodyPr>
              <a:lstStyle/>
              <a:p>
                <a:r>
                  <a:rPr lang="en-US" altLang="ja-JP" sz="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600" b="1" dirty="0" smtClean="0">
                    <a:latin typeface="Meiryo UI" panose="020B0604030504040204" pitchFamily="50" charset="-128"/>
                    <a:ea typeface="Meiryo UI" panose="020B0604030504040204" pitchFamily="50" charset="-128"/>
                    <a:cs typeface="Meiryo UI" panose="020B0604030504040204" pitchFamily="50" charset="-128"/>
                  </a:rPr>
                  <a:t>はみだし</a:t>
                </a:r>
                <a:endParaRPr lang="en-US" altLang="ja-JP" sz="600" b="1"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260" name="テキスト ボックス 259"/>
              <p:cNvSpPr txBox="1"/>
              <p:nvPr/>
            </p:nvSpPr>
            <p:spPr>
              <a:xfrm>
                <a:off x="2899498" y="6840202"/>
                <a:ext cx="429893" cy="97600"/>
              </a:xfrm>
              <a:prstGeom prst="roundRect">
                <a:avLst/>
              </a:prstGeom>
              <a:noFill/>
              <a:ln w="9525" cmpd="dbl">
                <a:noFill/>
              </a:ln>
            </p:spPr>
            <p:txBody>
              <a:bodyPr wrap="square" lIns="36000" rIns="36000" rtlCol="0" anchor="ctr" anchorCtr="0">
                <a:noAutofit/>
              </a:bodyPr>
              <a:lstStyle/>
              <a:p>
                <a:r>
                  <a:rPr lang="en-US" altLang="ja-JP" sz="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600" b="1" dirty="0" smtClean="0">
                    <a:latin typeface="Meiryo UI" panose="020B0604030504040204" pitchFamily="50" charset="-128"/>
                    <a:ea typeface="Meiryo UI" panose="020B0604030504040204" pitchFamily="50" charset="-128"/>
                    <a:cs typeface="Meiryo UI" panose="020B0604030504040204" pitchFamily="50" charset="-128"/>
                  </a:rPr>
                  <a:t>複数</a:t>
                </a:r>
                <a:endParaRPr lang="en-US" altLang="ja-JP" sz="600" b="1" dirty="0" smtClean="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40" name="グループ化 39"/>
              <p:cNvGrpSpPr/>
              <p:nvPr/>
            </p:nvGrpSpPr>
            <p:grpSpPr>
              <a:xfrm>
                <a:off x="224572" y="6868724"/>
                <a:ext cx="679831" cy="544289"/>
                <a:chOff x="3376635" y="7713628"/>
                <a:chExt cx="679831" cy="544289"/>
              </a:xfrm>
            </p:grpSpPr>
            <p:pic>
              <p:nvPicPr>
                <p:cNvPr id="38" name="図 3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76635" y="7713628"/>
                  <a:ext cx="679831" cy="544289"/>
                </a:xfrm>
                <a:prstGeom prst="rect">
                  <a:avLst/>
                </a:prstGeom>
                <a:ln>
                  <a:noFill/>
                </a:ln>
              </p:spPr>
            </p:pic>
            <p:sp>
              <p:nvSpPr>
                <p:cNvPr id="378" name="テキスト ボックス 377"/>
                <p:cNvSpPr txBox="1"/>
                <p:nvPr/>
              </p:nvSpPr>
              <p:spPr>
                <a:xfrm>
                  <a:off x="3620564" y="7928982"/>
                  <a:ext cx="161583" cy="275384"/>
                </a:xfrm>
                <a:prstGeom prst="rect">
                  <a:avLst/>
                </a:prstGeom>
                <a:noFill/>
                <a:ln>
                  <a:noFill/>
                </a:ln>
              </p:spPr>
              <p:txBody>
                <a:bodyPr vert="eaVert" wrap="square" lIns="0" tIns="0" rIns="0" bIns="0" rtlCol="0">
                  <a:spAutoFit/>
                </a:bodyPr>
                <a:lstStyle/>
                <a:p>
                  <a:r>
                    <a:rPr kumimoji="1" lang="ja-JP" altLang="en-US" sz="1050" dirty="0" smtClean="0">
                      <a:solidFill>
                        <a:srgbClr val="FF0000"/>
                      </a:solidFill>
                      <a:latin typeface="HGP行書体" panose="03000600000000000000" pitchFamily="66" charset="-128"/>
                      <a:ea typeface="HGP行書体" panose="03000600000000000000" pitchFamily="66" charset="-128"/>
                    </a:rPr>
                    <a:t>看護</a:t>
                  </a:r>
                </a:p>
              </p:txBody>
            </p:sp>
            <p:sp>
              <p:nvSpPr>
                <p:cNvPr id="379" name="円/楕円 378"/>
                <p:cNvSpPr/>
                <p:nvPr/>
              </p:nvSpPr>
              <p:spPr>
                <a:xfrm>
                  <a:off x="3568111" y="7935215"/>
                  <a:ext cx="251607" cy="262919"/>
                </a:xfrm>
                <a:prstGeom prst="ellipse">
                  <a:avLst/>
                </a:prstGeom>
                <a:noFill/>
                <a:ln w="127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eaVert"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ltLang="ja-JP" sz="700" dirty="0">
                    <a:solidFill>
                      <a:srgbClr val="FF0000"/>
                    </a:solidFill>
                    <a:latin typeface="HG行書体" panose="03000609000000000000" pitchFamily="65" charset="-128"/>
                    <a:ea typeface="HG行書体" panose="03000609000000000000" pitchFamily="65" charset="-128"/>
                  </a:endParaRPr>
                </a:p>
              </p:txBody>
            </p:sp>
          </p:grpSp>
          <p:grpSp>
            <p:nvGrpSpPr>
              <p:cNvPr id="44" name="グループ化 43"/>
              <p:cNvGrpSpPr/>
              <p:nvPr/>
            </p:nvGrpSpPr>
            <p:grpSpPr>
              <a:xfrm>
                <a:off x="1056940" y="6963747"/>
                <a:ext cx="2292297" cy="432954"/>
                <a:chOff x="4334130" y="8780283"/>
                <a:chExt cx="2292297" cy="432954"/>
              </a:xfrm>
            </p:grpSpPr>
            <p:pic>
              <p:nvPicPr>
                <p:cNvPr id="385" name="図 38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00864" y="8788009"/>
                  <a:ext cx="517484" cy="414310"/>
                </a:xfrm>
                <a:prstGeom prst="rect">
                  <a:avLst/>
                </a:prstGeom>
              </p:spPr>
            </p:pic>
            <p:pic>
              <p:nvPicPr>
                <p:cNvPr id="384" name="図 38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19981" y="8784854"/>
                  <a:ext cx="517484" cy="414310"/>
                </a:xfrm>
                <a:prstGeom prst="rect">
                  <a:avLst/>
                </a:prstGeom>
              </p:spPr>
            </p:pic>
            <p:grpSp>
              <p:nvGrpSpPr>
                <p:cNvPr id="43" name="グループ化 42"/>
                <p:cNvGrpSpPr/>
                <p:nvPr/>
              </p:nvGrpSpPr>
              <p:grpSpPr>
                <a:xfrm>
                  <a:off x="4924282" y="8780283"/>
                  <a:ext cx="535931" cy="414310"/>
                  <a:chOff x="4924282" y="8780283"/>
                  <a:chExt cx="535931" cy="414310"/>
                </a:xfrm>
              </p:grpSpPr>
              <p:pic>
                <p:nvPicPr>
                  <p:cNvPr id="382" name="図 38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24282" y="8780283"/>
                    <a:ext cx="517484" cy="414310"/>
                  </a:xfrm>
                  <a:prstGeom prst="rect">
                    <a:avLst/>
                  </a:prstGeom>
                </p:spPr>
              </p:pic>
              <p:sp>
                <p:nvSpPr>
                  <p:cNvPr id="268" name="円/楕円 267"/>
                  <p:cNvSpPr/>
                  <p:nvPr/>
                </p:nvSpPr>
                <p:spPr>
                  <a:xfrm>
                    <a:off x="5210893" y="8904058"/>
                    <a:ext cx="249320" cy="260982"/>
                  </a:xfrm>
                  <a:prstGeom prst="ellipse">
                    <a:avLst/>
                  </a:prstGeom>
                  <a:noFill/>
                  <a:ln w="127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eaVert"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ltLang="ja-JP" sz="700" dirty="0">
                      <a:solidFill>
                        <a:srgbClr val="FF0000"/>
                      </a:solidFill>
                      <a:latin typeface="HG行書体" panose="03000609000000000000" pitchFamily="65" charset="-128"/>
                      <a:ea typeface="HG行書体" panose="03000609000000000000" pitchFamily="65" charset="-128"/>
                    </a:endParaRPr>
                  </a:p>
                </p:txBody>
              </p:sp>
              <p:sp>
                <p:nvSpPr>
                  <p:cNvPr id="269" name="テキスト ボックス 268"/>
                  <p:cNvSpPr txBox="1"/>
                  <p:nvPr/>
                </p:nvSpPr>
                <p:spPr>
                  <a:xfrm>
                    <a:off x="5272057" y="8916553"/>
                    <a:ext cx="122884" cy="230666"/>
                  </a:xfrm>
                  <a:prstGeom prst="rect">
                    <a:avLst/>
                  </a:prstGeom>
                  <a:noFill/>
                  <a:ln>
                    <a:noFill/>
                  </a:ln>
                </p:spPr>
                <p:txBody>
                  <a:bodyPr vert="eaVert" wrap="square" lIns="0" tIns="0" rIns="0" bIns="0" rtlCol="0">
                    <a:spAutoFit/>
                  </a:bodyPr>
                  <a:lstStyle/>
                  <a:p>
                    <a:r>
                      <a:rPr kumimoji="1" lang="ja-JP" altLang="en-US" sz="900" dirty="0" smtClean="0">
                        <a:solidFill>
                          <a:srgbClr val="FF0000"/>
                        </a:solidFill>
                        <a:latin typeface="HGP行書体" panose="03000600000000000000" pitchFamily="66" charset="-128"/>
                        <a:ea typeface="HGP行書体" panose="03000600000000000000" pitchFamily="66" charset="-128"/>
                      </a:rPr>
                      <a:t>看護</a:t>
                    </a:r>
                  </a:p>
                </p:txBody>
              </p:sp>
            </p:grpSp>
            <p:sp>
              <p:nvSpPr>
                <p:cNvPr id="270" name="円/楕円 269"/>
                <p:cNvSpPr/>
                <p:nvPr/>
              </p:nvSpPr>
              <p:spPr>
                <a:xfrm>
                  <a:off x="5642272" y="8924314"/>
                  <a:ext cx="250532" cy="266946"/>
                </a:xfrm>
                <a:prstGeom prst="ellipse">
                  <a:avLst/>
                </a:prstGeom>
                <a:noFill/>
                <a:ln w="127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eaVert"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ltLang="ja-JP" sz="700" dirty="0">
                    <a:solidFill>
                      <a:srgbClr val="FF0000"/>
                    </a:solidFill>
                    <a:latin typeface="HG行書体" panose="03000609000000000000" pitchFamily="65" charset="-128"/>
                    <a:ea typeface="HG行書体" panose="03000609000000000000" pitchFamily="65" charset="-128"/>
                  </a:endParaRPr>
                </a:p>
              </p:txBody>
            </p:sp>
            <p:sp>
              <p:nvSpPr>
                <p:cNvPr id="271" name="円/楕円 270"/>
                <p:cNvSpPr/>
                <p:nvPr/>
              </p:nvSpPr>
              <p:spPr>
                <a:xfrm>
                  <a:off x="5620222" y="8934717"/>
                  <a:ext cx="250532" cy="266946"/>
                </a:xfrm>
                <a:prstGeom prst="ellipse">
                  <a:avLst/>
                </a:prstGeom>
                <a:noFill/>
                <a:ln w="127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eaVert"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ltLang="ja-JP" sz="700" dirty="0">
                    <a:solidFill>
                      <a:srgbClr val="FF0000"/>
                    </a:solidFill>
                    <a:latin typeface="HG行書体" panose="03000609000000000000" pitchFamily="65" charset="-128"/>
                    <a:ea typeface="HG行書体" panose="03000609000000000000" pitchFamily="65" charset="-128"/>
                  </a:endParaRPr>
                </a:p>
              </p:txBody>
            </p:sp>
            <p:sp>
              <p:nvSpPr>
                <p:cNvPr id="272" name="テキスト ボックス 271"/>
                <p:cNvSpPr txBox="1"/>
                <p:nvPr/>
              </p:nvSpPr>
              <p:spPr>
                <a:xfrm>
                  <a:off x="5696528" y="8940180"/>
                  <a:ext cx="122884" cy="230666"/>
                </a:xfrm>
                <a:prstGeom prst="rect">
                  <a:avLst/>
                </a:prstGeom>
                <a:noFill/>
                <a:ln>
                  <a:noFill/>
                </a:ln>
              </p:spPr>
              <p:txBody>
                <a:bodyPr vert="eaVert" wrap="square" lIns="0" tIns="0" rIns="0" bIns="0" rtlCol="0">
                  <a:spAutoFit/>
                </a:bodyPr>
                <a:lstStyle/>
                <a:p>
                  <a:r>
                    <a:rPr kumimoji="1" lang="ja-JP" altLang="en-US" sz="900" dirty="0" smtClean="0">
                      <a:solidFill>
                        <a:srgbClr val="FF0000"/>
                      </a:solidFill>
                      <a:latin typeface="HGP行書体" panose="03000600000000000000" pitchFamily="66" charset="-128"/>
                      <a:ea typeface="HGP行書体" panose="03000600000000000000" pitchFamily="66" charset="-128"/>
                    </a:rPr>
                    <a:t>看護</a:t>
                  </a:r>
                </a:p>
              </p:txBody>
            </p:sp>
            <p:sp>
              <p:nvSpPr>
                <p:cNvPr id="273" name="テキスト ボックス 272"/>
                <p:cNvSpPr txBox="1"/>
                <p:nvPr/>
              </p:nvSpPr>
              <p:spPr>
                <a:xfrm>
                  <a:off x="5668636" y="8934374"/>
                  <a:ext cx="122884" cy="230666"/>
                </a:xfrm>
                <a:prstGeom prst="rect">
                  <a:avLst/>
                </a:prstGeom>
                <a:noFill/>
                <a:ln>
                  <a:noFill/>
                </a:ln>
              </p:spPr>
              <p:txBody>
                <a:bodyPr vert="eaVert" wrap="square" lIns="0" tIns="0" rIns="0" bIns="0" rtlCol="0">
                  <a:spAutoFit/>
                </a:bodyPr>
                <a:lstStyle/>
                <a:p>
                  <a:r>
                    <a:rPr kumimoji="1" lang="ja-JP" altLang="en-US" sz="900" dirty="0" smtClean="0">
                      <a:solidFill>
                        <a:srgbClr val="FF0000"/>
                      </a:solidFill>
                      <a:latin typeface="HGP行書体" panose="03000600000000000000" pitchFamily="66" charset="-128"/>
                      <a:ea typeface="HGP行書体" panose="03000600000000000000" pitchFamily="66" charset="-128"/>
                    </a:rPr>
                    <a:t>看護</a:t>
                  </a:r>
                </a:p>
              </p:txBody>
            </p:sp>
            <p:sp>
              <p:nvSpPr>
                <p:cNvPr id="274" name="円/楕円 273"/>
                <p:cNvSpPr/>
                <p:nvPr/>
              </p:nvSpPr>
              <p:spPr>
                <a:xfrm>
                  <a:off x="6125447" y="8920482"/>
                  <a:ext cx="257499" cy="266018"/>
                </a:xfrm>
                <a:prstGeom prst="ellipse">
                  <a:avLst/>
                </a:prstGeom>
                <a:noFill/>
                <a:ln w="127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ltLang="ja-JP" sz="1050" dirty="0">
                    <a:solidFill>
                      <a:srgbClr val="FF0000"/>
                    </a:solidFill>
                    <a:latin typeface="HG行書体" panose="03000609000000000000" pitchFamily="65" charset="-128"/>
                    <a:ea typeface="HG行書体" panose="03000609000000000000" pitchFamily="65" charset="-128"/>
                  </a:endParaRPr>
                </a:p>
              </p:txBody>
            </p:sp>
            <p:sp>
              <p:nvSpPr>
                <p:cNvPr id="275" name="テキスト ボックス 274"/>
                <p:cNvSpPr txBox="1"/>
                <p:nvPr/>
              </p:nvSpPr>
              <p:spPr>
                <a:xfrm>
                  <a:off x="6163095" y="8920856"/>
                  <a:ext cx="161583" cy="285484"/>
                </a:xfrm>
                <a:prstGeom prst="rect">
                  <a:avLst/>
                </a:prstGeom>
                <a:noFill/>
                <a:ln>
                  <a:noFill/>
                </a:ln>
              </p:spPr>
              <p:txBody>
                <a:bodyPr vert="eaVert" wrap="square" lIns="0" tIns="0" rIns="0" bIns="0" rtlCol="0">
                  <a:spAutoFit/>
                </a:bodyPr>
                <a:lstStyle/>
                <a:p>
                  <a:r>
                    <a:rPr kumimoji="1" lang="ja-JP" altLang="en-US" sz="1050" dirty="0" smtClean="0">
                      <a:solidFill>
                        <a:srgbClr val="FF0000"/>
                      </a:solidFill>
                      <a:latin typeface="HGP行書体" panose="03000600000000000000" pitchFamily="66" charset="-128"/>
                      <a:ea typeface="HGP行書体" panose="03000600000000000000" pitchFamily="66" charset="-128"/>
                    </a:rPr>
                    <a:t>看護</a:t>
                  </a:r>
                </a:p>
              </p:txBody>
            </p:sp>
            <p:grpSp>
              <p:nvGrpSpPr>
                <p:cNvPr id="276" name="グループ化 275"/>
                <p:cNvGrpSpPr/>
                <p:nvPr/>
              </p:nvGrpSpPr>
              <p:grpSpPr>
                <a:xfrm>
                  <a:off x="6403753" y="8912095"/>
                  <a:ext cx="222674" cy="209238"/>
                  <a:chOff x="13005788" y="7644232"/>
                  <a:chExt cx="244941" cy="222072"/>
                </a:xfrm>
              </p:grpSpPr>
              <p:sp>
                <p:nvSpPr>
                  <p:cNvPr id="277" name="円/楕円 276"/>
                  <p:cNvSpPr/>
                  <p:nvPr/>
                </p:nvSpPr>
                <p:spPr>
                  <a:xfrm>
                    <a:off x="13005788" y="7644232"/>
                    <a:ext cx="244941" cy="222072"/>
                  </a:xfrm>
                  <a:prstGeom prst="ellipse">
                    <a:avLst/>
                  </a:prstGeom>
                  <a:noFill/>
                  <a:ln w="127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ltLang="ja-JP" sz="1050" dirty="0">
                      <a:solidFill>
                        <a:srgbClr val="FF0000"/>
                      </a:solidFill>
                      <a:latin typeface="HG行書体" panose="03000609000000000000" pitchFamily="65" charset="-128"/>
                      <a:ea typeface="HG行書体" panose="03000609000000000000" pitchFamily="65" charset="-128"/>
                    </a:endParaRPr>
                  </a:p>
                </p:txBody>
              </p:sp>
              <p:sp>
                <p:nvSpPr>
                  <p:cNvPr id="278" name="テキスト ボックス 277"/>
                  <p:cNvSpPr txBox="1"/>
                  <p:nvPr/>
                </p:nvSpPr>
                <p:spPr>
                  <a:xfrm>
                    <a:off x="13073660" y="7659875"/>
                    <a:ext cx="107722" cy="194990"/>
                  </a:xfrm>
                  <a:prstGeom prst="rect">
                    <a:avLst/>
                  </a:prstGeom>
                  <a:noFill/>
                  <a:ln>
                    <a:noFill/>
                  </a:ln>
                </p:spPr>
                <p:txBody>
                  <a:bodyPr vert="eaVert" wrap="square" lIns="0" tIns="0" rIns="0" bIns="0" rtlCol="0">
                    <a:spAutoFit/>
                  </a:bodyPr>
                  <a:lstStyle/>
                  <a:p>
                    <a:r>
                      <a:rPr kumimoji="1" lang="ja-JP" altLang="en-US" sz="700" b="1" dirty="0" smtClean="0">
                        <a:solidFill>
                          <a:srgbClr val="FF0000"/>
                        </a:solidFill>
                        <a:latin typeface="HG正楷書体-PRO" panose="03000600000000000000" pitchFamily="66" charset="-128"/>
                        <a:ea typeface="HG正楷書体-PRO" panose="03000600000000000000" pitchFamily="66" charset="-128"/>
                      </a:rPr>
                      <a:t>看護</a:t>
                    </a:r>
                    <a:endParaRPr kumimoji="1" lang="ja-JP" altLang="en-US" sz="1050" b="1" dirty="0" smtClean="0">
                      <a:solidFill>
                        <a:srgbClr val="FF0000"/>
                      </a:solidFill>
                      <a:latin typeface="HG正楷書体-PRO" panose="03000600000000000000" pitchFamily="66" charset="-128"/>
                      <a:ea typeface="HG正楷書体-PRO" panose="03000600000000000000" pitchFamily="66" charset="-128"/>
                    </a:endParaRPr>
                  </a:p>
                </p:txBody>
              </p:sp>
            </p:grpSp>
            <p:grpSp>
              <p:nvGrpSpPr>
                <p:cNvPr id="279" name="グループ化 278"/>
                <p:cNvGrpSpPr/>
                <p:nvPr/>
              </p:nvGrpSpPr>
              <p:grpSpPr>
                <a:xfrm>
                  <a:off x="6338395" y="9108299"/>
                  <a:ext cx="191267" cy="104938"/>
                  <a:chOff x="13005788" y="7690754"/>
                  <a:chExt cx="210393" cy="111375"/>
                </a:xfrm>
              </p:grpSpPr>
              <p:sp>
                <p:nvSpPr>
                  <p:cNvPr id="280" name="円/楕円 279"/>
                  <p:cNvSpPr/>
                  <p:nvPr/>
                </p:nvSpPr>
                <p:spPr>
                  <a:xfrm>
                    <a:off x="13005788" y="7690754"/>
                    <a:ext cx="206198" cy="111375"/>
                  </a:xfrm>
                  <a:prstGeom prst="ellipse">
                    <a:avLst/>
                  </a:prstGeom>
                  <a:noFill/>
                  <a:ln w="635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ltLang="ja-JP" sz="1050" dirty="0">
                      <a:solidFill>
                        <a:srgbClr val="FF0000"/>
                      </a:solidFill>
                      <a:latin typeface="HG行書体" panose="03000609000000000000" pitchFamily="65" charset="-128"/>
                      <a:ea typeface="HG行書体" panose="03000609000000000000" pitchFamily="65" charset="-128"/>
                    </a:endParaRPr>
                  </a:p>
                </p:txBody>
              </p:sp>
              <p:sp>
                <p:nvSpPr>
                  <p:cNvPr id="281" name="テキスト ボックス 280"/>
                  <p:cNvSpPr txBox="1"/>
                  <p:nvPr/>
                </p:nvSpPr>
                <p:spPr>
                  <a:xfrm>
                    <a:off x="13029121" y="7718716"/>
                    <a:ext cx="187060" cy="65331"/>
                  </a:xfrm>
                  <a:prstGeom prst="rect">
                    <a:avLst/>
                  </a:prstGeom>
                  <a:noFill/>
                  <a:ln>
                    <a:noFill/>
                  </a:ln>
                </p:spPr>
                <p:txBody>
                  <a:bodyPr vert="horz" wrap="square" lIns="0" tIns="0" rIns="0" bIns="0" rtlCol="0">
                    <a:spAutoFit/>
                  </a:bodyPr>
                  <a:lstStyle/>
                  <a:p>
                    <a:r>
                      <a:rPr kumimoji="1" lang="ja-JP" altLang="en-US" sz="400" b="1" dirty="0" err="1" smtClean="0">
                        <a:solidFill>
                          <a:srgbClr val="FF0000"/>
                        </a:solidFill>
                        <a:latin typeface="HG正楷書体-PRO" panose="03000600000000000000" pitchFamily="66" charset="-128"/>
                        <a:ea typeface="HG正楷書体-PRO" panose="03000600000000000000" pitchFamily="66" charset="-128"/>
                      </a:rPr>
                      <a:t>はな</a:t>
                    </a:r>
                    <a:r>
                      <a:rPr kumimoji="1" lang="ja-JP" altLang="en-US" sz="400" b="1" dirty="0" smtClean="0">
                        <a:solidFill>
                          <a:srgbClr val="FF0000"/>
                        </a:solidFill>
                        <a:latin typeface="HG正楷書体-PRO" panose="03000600000000000000" pitchFamily="66" charset="-128"/>
                        <a:ea typeface="HG正楷書体-PRO" panose="03000600000000000000" pitchFamily="66" charset="-128"/>
                      </a:rPr>
                      <a:t>子</a:t>
                    </a:r>
                    <a:endParaRPr kumimoji="1" lang="ja-JP" altLang="en-US" sz="800" b="1" dirty="0" smtClean="0">
                      <a:solidFill>
                        <a:srgbClr val="FF0000"/>
                      </a:solidFill>
                      <a:latin typeface="HG正楷書体-PRO" panose="03000600000000000000" pitchFamily="66" charset="-128"/>
                      <a:ea typeface="HG正楷書体-PRO" panose="03000600000000000000" pitchFamily="66" charset="-128"/>
                    </a:endParaRPr>
                  </a:p>
                </p:txBody>
              </p:sp>
            </p:grpSp>
            <p:grpSp>
              <p:nvGrpSpPr>
                <p:cNvPr id="42" name="グループ化 41"/>
                <p:cNvGrpSpPr/>
                <p:nvPr/>
              </p:nvGrpSpPr>
              <p:grpSpPr>
                <a:xfrm>
                  <a:off x="4334130" y="8784854"/>
                  <a:ext cx="517484" cy="414310"/>
                  <a:chOff x="6976956" y="8277929"/>
                  <a:chExt cx="517484" cy="414310"/>
                </a:xfrm>
              </p:grpSpPr>
              <p:pic>
                <p:nvPicPr>
                  <p:cNvPr id="383" name="図 38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76956" y="8277929"/>
                    <a:ext cx="517484" cy="414310"/>
                  </a:xfrm>
                  <a:prstGeom prst="rect">
                    <a:avLst/>
                  </a:prstGeom>
                </p:spPr>
              </p:pic>
              <p:sp>
                <p:nvSpPr>
                  <p:cNvPr id="386" name="テキスト ボックス 385"/>
                  <p:cNvSpPr txBox="1"/>
                  <p:nvPr/>
                </p:nvSpPr>
                <p:spPr>
                  <a:xfrm flipH="1">
                    <a:off x="7154571" y="8433587"/>
                    <a:ext cx="138499" cy="237285"/>
                  </a:xfrm>
                  <a:prstGeom prst="rect">
                    <a:avLst/>
                  </a:prstGeom>
                  <a:noFill/>
                  <a:ln>
                    <a:noFill/>
                  </a:ln>
                </p:spPr>
                <p:txBody>
                  <a:bodyPr vert="eaVert" wrap="square" lIns="0" tIns="0" rIns="0" bIns="0" rtlCol="0">
                    <a:spAutoFit/>
                  </a:bodyPr>
                  <a:lstStyle/>
                  <a:p>
                    <a:r>
                      <a:rPr kumimoji="1" lang="ja-JP" altLang="en-US" sz="900" dirty="0" smtClean="0">
                        <a:solidFill>
                          <a:srgbClr val="FFB3B3"/>
                        </a:solidFill>
                        <a:latin typeface="HGP行書体" panose="03000600000000000000" pitchFamily="66" charset="-128"/>
                        <a:ea typeface="HGP行書体" panose="03000600000000000000" pitchFamily="66" charset="-128"/>
                      </a:rPr>
                      <a:t>看</a:t>
                    </a:r>
                    <a:r>
                      <a:rPr kumimoji="1" lang="ja-JP" altLang="en-US" sz="900" dirty="0" smtClean="0">
                        <a:solidFill>
                          <a:srgbClr val="FF0000"/>
                        </a:solidFill>
                        <a:latin typeface="HGP行書体" panose="03000600000000000000" pitchFamily="66" charset="-128"/>
                        <a:ea typeface="HGP行書体" panose="03000600000000000000" pitchFamily="66" charset="-128"/>
                      </a:rPr>
                      <a:t>護</a:t>
                    </a:r>
                  </a:p>
                </p:txBody>
              </p:sp>
              <p:sp>
                <p:nvSpPr>
                  <p:cNvPr id="387" name="円/楕円 386"/>
                  <p:cNvSpPr/>
                  <p:nvPr/>
                </p:nvSpPr>
                <p:spPr>
                  <a:xfrm>
                    <a:off x="7092591" y="8402911"/>
                    <a:ext cx="262458" cy="284639"/>
                  </a:xfrm>
                  <a:prstGeom prst="ellipse">
                    <a:avLst/>
                  </a:prstGeom>
                  <a:noFill/>
                  <a:ln w="12700">
                    <a:gradFill flip="none" rotWithShape="1">
                      <a:gsLst>
                        <a:gs pos="0">
                          <a:srgbClr val="FF0000"/>
                        </a:gs>
                        <a:gs pos="51000">
                          <a:srgbClr val="FF0000">
                            <a:alpha val="40000"/>
                          </a:srgbClr>
                        </a:gs>
                        <a:gs pos="67000">
                          <a:schemeClr val="accent2">
                            <a:lumMod val="20000"/>
                            <a:lumOff val="80000"/>
                          </a:schemeClr>
                        </a:gs>
                      </a:gsLst>
                      <a:path path="circle">
                        <a:fillToRect t="100000" r="100000"/>
                      </a:path>
                      <a:tileRect l="-100000" b="-10000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eaVert"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ltLang="ja-JP" sz="700" dirty="0">
                      <a:solidFill>
                        <a:srgbClr val="FF0000"/>
                      </a:solidFill>
                      <a:latin typeface="HG行書体" panose="03000609000000000000" pitchFamily="65" charset="-128"/>
                      <a:ea typeface="HG行書体" panose="03000609000000000000" pitchFamily="65" charset="-128"/>
                    </a:endParaRPr>
                  </a:p>
                </p:txBody>
              </p:sp>
            </p:grpSp>
          </p:grpSp>
        </p:grpSp>
      </p:grpSp>
      <p:sp>
        <p:nvSpPr>
          <p:cNvPr id="180" name="角丸四角形 179"/>
          <p:cNvSpPr/>
          <p:nvPr/>
        </p:nvSpPr>
        <p:spPr>
          <a:xfrm>
            <a:off x="126237" y="7446143"/>
            <a:ext cx="859891" cy="227876"/>
          </a:xfrm>
          <a:prstGeom prst="roundRect">
            <a:avLst/>
          </a:prstGeom>
          <a:solidFill>
            <a:srgbClr val="0037A4"/>
          </a:solidFill>
          <a:ln w="19050">
            <a:solidFill>
              <a:srgbClr val="0037A4"/>
            </a:solidFill>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kumimoji="1" lang="ja-JP" altLang="en-US" sz="11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よくある質問</a:t>
            </a:r>
          </a:p>
        </p:txBody>
      </p:sp>
      <p:sp>
        <p:nvSpPr>
          <p:cNvPr id="182" name="正方形/長方形 181"/>
          <p:cNvSpPr/>
          <p:nvPr/>
        </p:nvSpPr>
        <p:spPr>
          <a:xfrm>
            <a:off x="97159" y="6208999"/>
            <a:ext cx="1157909" cy="223047"/>
          </a:xfrm>
          <a:prstGeom prst="rect">
            <a:avLst/>
          </a:prstGeom>
          <a:solidFill>
            <a:srgbClr val="FFFF99"/>
          </a:solidFill>
          <a:ln w="19050">
            <a:noFill/>
          </a:ln>
          <a:effectLst>
            <a:softEdge rad="63500"/>
          </a:effectLst>
        </p:spPr>
        <p:style>
          <a:lnRef idx="2">
            <a:schemeClr val="dk1"/>
          </a:lnRef>
          <a:fillRef idx="1">
            <a:schemeClr val="lt1"/>
          </a:fillRef>
          <a:effectRef idx="0">
            <a:schemeClr val="dk1"/>
          </a:effectRef>
          <a:fontRef idx="minor">
            <a:schemeClr val="dk1"/>
          </a:fontRef>
        </p:style>
        <p:txBody>
          <a:bodyPr lIns="36000" rIns="36000" rtlCol="0" anchor="ctr"/>
          <a:lstStyle/>
          <a:p>
            <a:r>
              <a:rPr kumimoji="1" lang="ja-JP" altLang="en-US" sz="14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◎訂正方法◎</a:t>
            </a:r>
            <a:endParaRPr kumimoji="1" lang="en-US" altLang="ja-JP" sz="14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3" name="テキスト ボックス 182"/>
          <p:cNvSpPr txBox="1"/>
          <p:nvPr/>
        </p:nvSpPr>
        <p:spPr>
          <a:xfrm>
            <a:off x="3717032" y="6265994"/>
            <a:ext cx="3106042" cy="415198"/>
          </a:xfrm>
          <a:prstGeom prst="rect">
            <a:avLst/>
          </a:prstGeom>
          <a:noFill/>
          <a:ln>
            <a:noFill/>
          </a:ln>
        </p:spPr>
        <p:txBody>
          <a:bodyPr wrap="square" rtlCol="0" anchor="ctr" anchorCtr="0">
            <a:noAutofit/>
          </a:bodyPr>
          <a:lstStyle/>
          <a:p>
            <a:r>
              <a:rPr lang="ja-JP" altLang="en-US" sz="1100" kern="1400" spc="2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記入</a:t>
            </a:r>
            <a:r>
              <a:rPr lang="ja-JP" altLang="en-US" sz="1100" kern="1400" spc="2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を訂正される場合は、間違った部分に</a:t>
            </a:r>
            <a:r>
              <a:rPr lang="ja-JP" altLang="en-US" sz="1100" u="dbl" kern="1400" spc="2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二重線</a:t>
            </a:r>
            <a:r>
              <a:rPr lang="ja-JP" altLang="en-US" sz="1100" kern="1400" spc="2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を引き</a:t>
            </a:r>
            <a:r>
              <a:rPr lang="ja-JP" altLang="en-US" sz="1100" kern="1400" spc="2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u="sng" kern="1400" spc="2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二重</a:t>
            </a:r>
            <a:r>
              <a:rPr lang="ja-JP" altLang="en-US" sz="1100" b="1" u="sng" kern="1400" spc="2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線の上に</a:t>
            </a:r>
            <a:r>
              <a:rPr lang="ja-JP" altLang="en-US" sz="1100" b="1" u="sng" kern="1400" spc="2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届出印</a:t>
            </a:r>
            <a:r>
              <a:rPr lang="ja-JP" altLang="en-US" sz="1100" b="1" u="sng" kern="1400" spc="20"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を押印してください</a:t>
            </a:r>
            <a:r>
              <a:rPr lang="ja-JP" altLang="en-US" sz="1100" b="1" u="sng" kern="1400" spc="2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184" name="テキスト ボックス 183"/>
          <p:cNvSpPr txBox="1"/>
          <p:nvPr/>
        </p:nvSpPr>
        <p:spPr>
          <a:xfrm>
            <a:off x="3789040" y="7257256"/>
            <a:ext cx="3007246" cy="155510"/>
          </a:xfrm>
          <a:prstGeom prst="rect">
            <a:avLst/>
          </a:prstGeom>
          <a:noFill/>
          <a:ln>
            <a:noFill/>
          </a:ln>
        </p:spPr>
        <p:txBody>
          <a:bodyPr wrap="square" rtlCol="0" anchor="ctr" anchorCtr="0">
            <a:noAutofit/>
          </a:bodyPr>
          <a:lstStyle/>
          <a:p>
            <a:r>
              <a:rPr lang="en-US" altLang="ja-JP" sz="700" kern="1400" spc="2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ja-JP" sz="700" dirty="0" smtClean="0">
                <a:latin typeface="Meiryo UI" panose="020B0604030504040204" pitchFamily="50" charset="-128"/>
                <a:ea typeface="Meiryo UI" panose="020B0604030504040204" pitchFamily="50" charset="-128"/>
              </a:rPr>
              <a:t>訂正</a:t>
            </a:r>
            <a:r>
              <a:rPr lang="ja-JP" altLang="ja-JP" sz="700" dirty="0">
                <a:latin typeface="Meiryo UI" panose="020B0604030504040204" pitchFamily="50" charset="-128"/>
                <a:ea typeface="Meiryo UI" panose="020B0604030504040204" pitchFamily="50" charset="-128"/>
              </a:rPr>
              <a:t>した場合でも、金融機関から不備で返却された場合はご連絡</a:t>
            </a:r>
            <a:r>
              <a:rPr lang="ja-JP" altLang="ja-JP" sz="700" dirty="0" smtClean="0">
                <a:latin typeface="Meiryo UI" panose="020B0604030504040204" pitchFamily="50" charset="-128"/>
                <a:ea typeface="Meiryo UI" panose="020B0604030504040204" pitchFamily="50" charset="-128"/>
              </a:rPr>
              <a:t>いたします</a:t>
            </a:r>
            <a:endParaRPr lang="ja-JP" altLang="en-US" sz="700" b="1" u="sng" kern="1400" spc="2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8" name="テキスト ボックス 187"/>
          <p:cNvSpPr txBox="1"/>
          <p:nvPr/>
        </p:nvSpPr>
        <p:spPr>
          <a:xfrm>
            <a:off x="950337" y="8448298"/>
            <a:ext cx="5762987" cy="453805"/>
          </a:xfrm>
          <a:prstGeom prst="rect">
            <a:avLst/>
          </a:prstGeom>
          <a:noFill/>
          <a:ln>
            <a:noFill/>
          </a:ln>
        </p:spPr>
        <p:txBody>
          <a:bodyPr wrap="square" rtlCol="0" anchor="ctr" anchorCtr="0">
            <a:noAutofit/>
          </a:bodyPr>
          <a:lstStyle/>
          <a:p>
            <a:pPr>
              <a:buClr>
                <a:srgbClr val="66CCFF"/>
              </a:buClr>
            </a:pPr>
            <a:r>
              <a:rPr lang="en-US" altLang="ja-JP" sz="1200" b="1" dirty="0" smtClean="0">
                <a:latin typeface="Meiryo UI" panose="020B0604030504040204" pitchFamily="50" charset="-128"/>
                <a:ea typeface="Meiryo UI" panose="020B0604030504040204" pitchFamily="50" charset="-128"/>
                <a:cs typeface="Meiryo UI" panose="020B0604030504040204" pitchFamily="50" charset="-128"/>
              </a:rPr>
              <a:t>Q.</a:t>
            </a:r>
            <a:r>
              <a:rPr lang="ja-JP" altLang="en-US" sz="1200" b="1" dirty="0" smtClean="0">
                <a:latin typeface="Meiryo UI" panose="020B0604030504040204" pitchFamily="50" charset="-128"/>
                <a:ea typeface="Meiryo UI" panose="020B0604030504040204" pitchFamily="50" charset="-128"/>
                <a:cs typeface="Meiryo UI" panose="020B0604030504040204" pitchFamily="50" charset="-128"/>
              </a:rPr>
              <a:t>　統廃合で新しい銀行名になります。「金融機関コード」はどう記入すれば良いですか</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a:t>
            </a:r>
            <a:endParaRPr lang="en-US" altLang="ja-JP" sz="1200" b="1" dirty="0">
              <a:latin typeface="Meiryo UI" panose="020B0604030504040204" pitchFamily="50" charset="-128"/>
              <a:ea typeface="Meiryo UI" panose="020B0604030504040204" pitchFamily="50" charset="-128"/>
              <a:cs typeface="Meiryo UI" panose="020B0604030504040204" pitchFamily="50" charset="-128"/>
            </a:endParaRPr>
          </a:p>
          <a:p>
            <a:pPr>
              <a:buClr>
                <a:srgbClr val="66CCFF"/>
              </a:buClr>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A</a:t>
            </a:r>
            <a:r>
              <a:rPr lang="en-US" altLang="ja-JP" sz="12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200" u="sng" dirty="0" smtClean="0">
                <a:latin typeface="Meiryo UI" panose="020B0604030504040204" pitchFamily="50" charset="-128"/>
                <a:ea typeface="Meiryo UI" panose="020B0604030504040204" pitchFamily="50" charset="-128"/>
                <a:cs typeface="Meiryo UI" panose="020B0604030504040204" pitchFamily="50" charset="-128"/>
              </a:rPr>
              <a:t>統合日以降</a:t>
            </a:r>
            <a:r>
              <a:rPr lang="ja-JP" altLang="en-US" sz="1200" dirty="0" smtClean="0">
                <a:latin typeface="Meiryo UI" panose="020B0604030504040204" pitchFamily="50" charset="-128"/>
                <a:ea typeface="Meiryo UI" panose="020B0604030504040204" pitchFamily="50" charset="-128"/>
                <a:cs typeface="Meiryo UI" panose="020B0604030504040204" pitchFamily="50" charset="-128"/>
              </a:rPr>
              <a:t>は、新しい銀行名と</a:t>
            </a:r>
            <a:r>
              <a:rPr lang="ja-JP" altLang="en-US" sz="1200" u="sng" dirty="0" smtClean="0">
                <a:latin typeface="Meiryo UI" panose="020B0604030504040204" pitchFamily="50" charset="-128"/>
                <a:ea typeface="Meiryo UI" panose="020B0604030504040204" pitchFamily="50" charset="-128"/>
                <a:cs typeface="Meiryo UI" panose="020B0604030504040204" pitchFamily="50" charset="-128"/>
              </a:rPr>
              <a:t>新しい金融機関コードをご確認のうえ、</a:t>
            </a:r>
            <a:r>
              <a:rPr lang="ja-JP" altLang="en-US" sz="1200" dirty="0" smtClean="0">
                <a:latin typeface="Meiryo UI" panose="020B0604030504040204" pitchFamily="50" charset="-128"/>
                <a:ea typeface="Meiryo UI" panose="020B0604030504040204" pitchFamily="50" charset="-128"/>
                <a:cs typeface="Meiryo UI" panose="020B0604030504040204" pitchFamily="50" charset="-128"/>
              </a:rPr>
              <a:t>ご記入ください。</a:t>
            </a:r>
            <a:endParaRPr lang="en-US" altLang="ja-JP" sz="12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189" name="テキスト ボックス 188"/>
          <p:cNvSpPr txBox="1"/>
          <p:nvPr/>
        </p:nvSpPr>
        <p:spPr>
          <a:xfrm>
            <a:off x="986054" y="7978925"/>
            <a:ext cx="5648658" cy="446059"/>
          </a:xfrm>
          <a:prstGeom prst="rect">
            <a:avLst/>
          </a:prstGeom>
          <a:solidFill>
            <a:srgbClr val="FFFFCC"/>
          </a:solidFill>
          <a:ln>
            <a:noFill/>
          </a:ln>
        </p:spPr>
        <p:txBody>
          <a:bodyPr wrap="square" rtlCol="0" anchor="ctr" anchorCtr="0">
            <a:noAutofit/>
          </a:bodyPr>
          <a:lstStyle/>
          <a:p>
            <a:pPr>
              <a:buClr>
                <a:srgbClr val="66CCFF"/>
              </a:buClr>
            </a:pPr>
            <a:r>
              <a:rPr lang="ja-JP" altLang="en-US" sz="1100" b="1" dirty="0" smtClean="0">
                <a:latin typeface="Meiryo UI" panose="020B0604030504040204" pitchFamily="50" charset="-128"/>
                <a:ea typeface="Meiryo UI" panose="020B0604030504040204" pitchFamily="50" charset="-128"/>
                <a:cs typeface="Meiryo UI" panose="020B0604030504040204" pitchFamily="50" charset="-128"/>
              </a:rPr>
              <a:t>　　　　　ネットバンク</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や</a:t>
            </a:r>
            <a:r>
              <a:rPr lang="ja-JP" altLang="en-US" sz="1100" b="1" dirty="0" smtClean="0">
                <a:latin typeface="Meiryo UI" panose="020B0604030504040204" pitchFamily="50" charset="-128"/>
                <a:ea typeface="Meiryo UI" panose="020B0604030504040204" pitchFamily="50" charset="-128"/>
                <a:cs typeface="Meiryo UI" panose="020B0604030504040204" pitchFamily="50" charset="-128"/>
              </a:rPr>
              <a:t>印鑑レス口座</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の場合、依頼書の提出後、</a:t>
            </a:r>
            <a:r>
              <a:rPr lang="ja-JP" altLang="en-US" sz="1100" b="1" u="sng"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電子メール等</a:t>
            </a:r>
            <a:r>
              <a:rPr lang="ja-JP" altLang="en-US" sz="1100" u="sng"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で</a:t>
            </a:r>
            <a:r>
              <a:rPr lang="ja-JP" altLang="en-US" sz="1100" b="1" u="sng"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指定の期日</a:t>
            </a:r>
            <a:r>
              <a:rPr lang="ja-JP" altLang="en-US" sz="1100" u="sng"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までに</a:t>
            </a:r>
            <a:r>
              <a:rPr lang="ja-JP" altLang="en-US" sz="11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1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buClr>
                <a:srgbClr val="66CCFF"/>
              </a:buClr>
            </a:pPr>
            <a:r>
              <a:rPr lang="en-US" altLang="ja-JP" sz="11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1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u="sng"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口座振替の</a:t>
            </a:r>
            <a:r>
              <a:rPr lang="ja-JP" altLang="en-US" sz="1100" b="1" u="sng"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承認</a:t>
            </a:r>
            <a:r>
              <a:rPr lang="ja-JP" altLang="en-US" sz="1100" u="sng"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を求められる</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場合があります。</a:t>
            </a:r>
            <a:r>
              <a:rPr lang="ja-JP" altLang="en-US" sz="900" dirty="0" smtClean="0">
                <a:latin typeface="Meiryo UI" panose="020B0604030504040204" pitchFamily="50" charset="-128"/>
                <a:ea typeface="Meiryo UI" panose="020B0604030504040204" pitchFamily="50" charset="-128"/>
                <a:cs typeface="Meiryo UI" panose="020B0604030504040204" pitchFamily="50" charset="-128"/>
              </a:rPr>
              <a:t>（承認</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がないと登録を完了</a:t>
            </a:r>
            <a:r>
              <a:rPr lang="ja-JP" altLang="en-US" sz="900" dirty="0" smtClean="0">
                <a:latin typeface="Meiryo UI" panose="020B0604030504040204" pitchFamily="50" charset="-128"/>
                <a:ea typeface="Meiryo UI" panose="020B0604030504040204" pitchFamily="50" charset="-128"/>
                <a:cs typeface="Meiryo UI" panose="020B0604030504040204" pitchFamily="50" charset="-128"/>
              </a:rPr>
              <a:t>できません）</a:t>
            </a:r>
            <a:endParaRPr lang="en-US" altLang="ja-JP" sz="900" dirty="0" smtClean="0">
              <a:latin typeface="Meiryo UI" panose="020B0604030504040204" pitchFamily="50" charset="-128"/>
              <a:ea typeface="Meiryo UI" panose="020B0604030504040204" pitchFamily="50" charset="-128"/>
              <a:cs typeface="Meiryo UI" panose="020B0604030504040204" pitchFamily="50" charset="-128"/>
            </a:endParaRPr>
          </a:p>
        </p:txBody>
      </p:sp>
      <p:pic>
        <p:nvPicPr>
          <p:cNvPr id="190" name="図 189"/>
          <p:cNvPicPr>
            <a:picLocks noChangeAspect="1"/>
          </p:cNvPicPr>
          <p:nvPr/>
        </p:nvPicPr>
        <p:blipFill>
          <a:blip r:embed="rId6"/>
          <a:stretch>
            <a:fillRect/>
          </a:stretch>
        </p:blipFill>
        <p:spPr>
          <a:xfrm rot="5400000">
            <a:off x="1130034" y="8149159"/>
            <a:ext cx="199419" cy="268449"/>
          </a:xfrm>
          <a:prstGeom prst="rect">
            <a:avLst/>
          </a:prstGeom>
        </p:spPr>
      </p:pic>
      <p:sp>
        <p:nvSpPr>
          <p:cNvPr id="191" name="角丸四角形 190"/>
          <p:cNvSpPr/>
          <p:nvPr/>
        </p:nvSpPr>
        <p:spPr>
          <a:xfrm>
            <a:off x="882470" y="8041319"/>
            <a:ext cx="708573" cy="18954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700" b="1" dirty="0">
                <a:solidFill>
                  <a:srgbClr val="FF0000"/>
                </a:solidFill>
                <a:latin typeface="HGS創英角ｺﾞｼｯｸUB" panose="020B0900000000000000" pitchFamily="50" charset="-128"/>
                <a:ea typeface="HGS創英角ｺﾞｼｯｸUB" panose="020B0900000000000000" pitchFamily="50" charset="-128"/>
                <a:cs typeface="Meiryo UI" panose="020B0604030504040204" pitchFamily="50" charset="-128"/>
              </a:rPr>
              <a:t>チェック</a:t>
            </a:r>
            <a:endParaRPr lang="en-US" altLang="ja-JP" sz="700" b="1" dirty="0">
              <a:solidFill>
                <a:srgbClr val="FF0000"/>
              </a:solidFill>
              <a:latin typeface="HGS創英角ｺﾞｼｯｸUB" panose="020B0900000000000000" pitchFamily="50" charset="-128"/>
              <a:ea typeface="HGS創英角ｺﾞｼｯｸUB" panose="020B0900000000000000" pitchFamily="50" charset="-128"/>
              <a:cs typeface="Meiryo UI" panose="020B0604030504040204" pitchFamily="50" charset="-128"/>
            </a:endParaRPr>
          </a:p>
        </p:txBody>
      </p:sp>
      <p:grpSp>
        <p:nvGrpSpPr>
          <p:cNvPr id="15" name="グループ化 14"/>
          <p:cNvGrpSpPr/>
          <p:nvPr/>
        </p:nvGrpSpPr>
        <p:grpSpPr>
          <a:xfrm>
            <a:off x="3861048" y="6681192"/>
            <a:ext cx="679831" cy="544289"/>
            <a:chOff x="3719394" y="7018248"/>
            <a:chExt cx="679831" cy="544289"/>
          </a:xfrm>
        </p:grpSpPr>
        <p:grpSp>
          <p:nvGrpSpPr>
            <p:cNvPr id="7" name="グループ化 6"/>
            <p:cNvGrpSpPr/>
            <p:nvPr/>
          </p:nvGrpSpPr>
          <p:grpSpPr>
            <a:xfrm>
              <a:off x="3719394" y="7018248"/>
              <a:ext cx="679831" cy="544289"/>
              <a:chOff x="3468355" y="7709056"/>
              <a:chExt cx="679831" cy="544289"/>
            </a:xfrm>
          </p:grpSpPr>
          <p:pic>
            <p:nvPicPr>
              <p:cNvPr id="168" name="図 16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68355" y="7709056"/>
                <a:ext cx="679831" cy="544289"/>
              </a:xfrm>
              <a:prstGeom prst="rect">
                <a:avLst/>
              </a:prstGeom>
              <a:ln>
                <a:noFill/>
              </a:ln>
            </p:spPr>
          </p:pic>
          <p:sp>
            <p:nvSpPr>
              <p:cNvPr id="173" name="テキスト ボックス 172"/>
              <p:cNvSpPr txBox="1"/>
              <p:nvPr/>
            </p:nvSpPr>
            <p:spPr>
              <a:xfrm>
                <a:off x="3917058" y="7911103"/>
                <a:ext cx="161583" cy="275384"/>
              </a:xfrm>
              <a:prstGeom prst="rect">
                <a:avLst/>
              </a:prstGeom>
              <a:noFill/>
              <a:ln>
                <a:noFill/>
              </a:ln>
            </p:spPr>
            <p:txBody>
              <a:bodyPr vert="eaVert" wrap="square" lIns="0" tIns="0" rIns="0" bIns="0" rtlCol="0">
                <a:spAutoFit/>
              </a:bodyPr>
              <a:lstStyle/>
              <a:p>
                <a:r>
                  <a:rPr kumimoji="1" lang="ja-JP" altLang="en-US" sz="1050" dirty="0" smtClean="0">
                    <a:solidFill>
                      <a:srgbClr val="FF0000"/>
                    </a:solidFill>
                    <a:latin typeface="HGP行書体" panose="03000600000000000000" pitchFamily="66" charset="-128"/>
                    <a:ea typeface="HGP行書体" panose="03000600000000000000" pitchFamily="66" charset="-128"/>
                  </a:rPr>
                  <a:t>看護</a:t>
                </a:r>
              </a:p>
            </p:txBody>
          </p:sp>
          <p:sp>
            <p:nvSpPr>
              <p:cNvPr id="174" name="円/楕円 173"/>
              <p:cNvSpPr/>
              <p:nvPr/>
            </p:nvSpPr>
            <p:spPr>
              <a:xfrm>
                <a:off x="3864605" y="7917336"/>
                <a:ext cx="251607" cy="262919"/>
              </a:xfrm>
              <a:prstGeom prst="ellipse">
                <a:avLst/>
              </a:prstGeom>
              <a:noFill/>
              <a:ln w="127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eaVert"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ltLang="ja-JP" sz="700" dirty="0">
                  <a:solidFill>
                    <a:srgbClr val="FF0000"/>
                  </a:solidFill>
                  <a:latin typeface="HG行書体" panose="03000609000000000000" pitchFamily="65" charset="-128"/>
                  <a:ea typeface="HG行書体" panose="03000609000000000000" pitchFamily="65" charset="-128"/>
                </a:endParaRPr>
              </a:p>
            </p:txBody>
          </p:sp>
        </p:grpSp>
        <p:grpSp>
          <p:nvGrpSpPr>
            <p:cNvPr id="11" name="グループ化 10"/>
            <p:cNvGrpSpPr/>
            <p:nvPr/>
          </p:nvGrpSpPr>
          <p:grpSpPr>
            <a:xfrm>
              <a:off x="3751954" y="7215322"/>
              <a:ext cx="361119" cy="293323"/>
              <a:chOff x="2766115" y="6945791"/>
              <a:chExt cx="361119" cy="293323"/>
            </a:xfrm>
          </p:grpSpPr>
          <p:sp>
            <p:nvSpPr>
              <p:cNvPr id="200" name="円/楕円 199"/>
              <p:cNvSpPr/>
              <p:nvPr/>
            </p:nvSpPr>
            <p:spPr>
              <a:xfrm>
                <a:off x="2853781" y="6964530"/>
                <a:ext cx="240106" cy="262853"/>
              </a:xfrm>
              <a:prstGeom prst="ellipse">
                <a:avLst/>
              </a:prstGeom>
              <a:noFill/>
              <a:ln w="12700">
                <a:gradFill flip="none" rotWithShape="1">
                  <a:gsLst>
                    <a:gs pos="0">
                      <a:srgbClr val="FF0000"/>
                    </a:gs>
                    <a:gs pos="51000">
                      <a:srgbClr val="FF0000">
                        <a:alpha val="40000"/>
                      </a:srgbClr>
                    </a:gs>
                    <a:gs pos="67000">
                      <a:schemeClr val="accent2">
                        <a:lumMod val="20000"/>
                        <a:lumOff val="80000"/>
                      </a:schemeClr>
                    </a:gs>
                  </a:gsLst>
                  <a:path path="circle">
                    <a:fillToRect t="100000" r="100000"/>
                  </a:path>
                  <a:tileRect l="-100000" b="-10000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eaVert"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lang="ja-JP" altLang="en-US" sz="700" dirty="0">
                    <a:solidFill>
                      <a:schemeClr val="accent2">
                        <a:lumMod val="60000"/>
                        <a:lumOff val="40000"/>
                      </a:schemeClr>
                    </a:solidFill>
                    <a:latin typeface="HG行書体" panose="03000609000000000000" pitchFamily="65" charset="-128"/>
                    <a:ea typeface="HG行書体" panose="03000609000000000000" pitchFamily="65" charset="-128"/>
                  </a:rPr>
                  <a:t>看</a:t>
                </a:r>
                <a:r>
                  <a:rPr lang="ja-JP" altLang="en-US" sz="700" dirty="0">
                    <a:solidFill>
                      <a:srgbClr val="FF0000"/>
                    </a:solidFill>
                    <a:latin typeface="HG行書体" panose="03000609000000000000" pitchFamily="65" charset="-128"/>
                    <a:ea typeface="HG行書体" panose="03000609000000000000" pitchFamily="65" charset="-128"/>
                  </a:rPr>
                  <a:t>護</a:t>
                </a:r>
                <a:endParaRPr lang="en-US" altLang="ja-JP" sz="700" dirty="0">
                  <a:solidFill>
                    <a:srgbClr val="FF0000"/>
                  </a:solidFill>
                  <a:latin typeface="HG行書体" panose="03000609000000000000" pitchFamily="65" charset="-128"/>
                  <a:ea typeface="HG行書体" panose="03000609000000000000" pitchFamily="65" charset="-128"/>
                </a:endParaRPr>
              </a:p>
            </p:txBody>
          </p:sp>
          <p:pic>
            <p:nvPicPr>
              <p:cNvPr id="202" name="図 201"/>
              <p:cNvPicPr>
                <a:picLocks noChangeAspect="1"/>
              </p:cNvPicPr>
              <p:nvPr/>
            </p:nvPicPr>
            <p:blipFill>
              <a:blip r:embed="rId11"/>
              <a:stretch>
                <a:fillRect/>
              </a:stretch>
            </p:blipFill>
            <p:spPr>
              <a:xfrm flipV="1">
                <a:off x="2836787" y="7058732"/>
                <a:ext cx="290447" cy="83985"/>
              </a:xfrm>
              <a:prstGeom prst="rect">
                <a:avLst/>
              </a:prstGeom>
            </p:spPr>
          </p:pic>
          <p:sp>
            <p:nvSpPr>
              <p:cNvPr id="203" name="円/楕円 202"/>
              <p:cNvSpPr/>
              <p:nvPr/>
            </p:nvSpPr>
            <p:spPr>
              <a:xfrm>
                <a:off x="2766115" y="6945791"/>
                <a:ext cx="257499" cy="266018"/>
              </a:xfrm>
              <a:prstGeom prst="ellipse">
                <a:avLst/>
              </a:prstGeom>
              <a:noFill/>
              <a:ln w="127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ltLang="ja-JP" sz="1050" dirty="0">
                  <a:solidFill>
                    <a:srgbClr val="FF0000"/>
                  </a:solidFill>
                  <a:latin typeface="HG行書体" panose="03000609000000000000" pitchFamily="65" charset="-128"/>
                  <a:ea typeface="HG行書体" panose="03000609000000000000" pitchFamily="65" charset="-128"/>
                </a:endParaRPr>
              </a:p>
            </p:txBody>
          </p:sp>
          <p:sp>
            <p:nvSpPr>
              <p:cNvPr id="204" name="テキスト ボックス 203"/>
              <p:cNvSpPr txBox="1"/>
              <p:nvPr/>
            </p:nvSpPr>
            <p:spPr>
              <a:xfrm>
                <a:off x="2793282" y="6953630"/>
                <a:ext cx="161583" cy="285484"/>
              </a:xfrm>
              <a:prstGeom prst="rect">
                <a:avLst/>
              </a:prstGeom>
              <a:noFill/>
              <a:ln>
                <a:noFill/>
              </a:ln>
            </p:spPr>
            <p:txBody>
              <a:bodyPr vert="eaVert" wrap="square" lIns="0" tIns="0" rIns="0" bIns="0" rtlCol="0">
                <a:spAutoFit/>
              </a:bodyPr>
              <a:lstStyle/>
              <a:p>
                <a:r>
                  <a:rPr kumimoji="1" lang="ja-JP" altLang="en-US" sz="1050" dirty="0" smtClean="0">
                    <a:solidFill>
                      <a:srgbClr val="FF0000"/>
                    </a:solidFill>
                    <a:latin typeface="HGP行書体" panose="03000600000000000000" pitchFamily="66" charset="-128"/>
                    <a:ea typeface="HGP行書体" panose="03000600000000000000" pitchFamily="66" charset="-128"/>
                  </a:rPr>
                  <a:t>看護</a:t>
                </a:r>
              </a:p>
            </p:txBody>
          </p:sp>
        </p:grpSp>
      </p:grpSp>
      <p:sp>
        <p:nvSpPr>
          <p:cNvPr id="205" name="ストライプ矢印 204"/>
          <p:cNvSpPr/>
          <p:nvPr/>
        </p:nvSpPr>
        <p:spPr>
          <a:xfrm>
            <a:off x="3466947" y="6782750"/>
            <a:ext cx="366911" cy="309190"/>
          </a:xfrm>
          <a:prstGeom prst="stripedRightArrow">
            <a:avLst/>
          </a:prstGeom>
          <a:solidFill>
            <a:srgbClr val="0037A4"/>
          </a:solidFill>
          <a:ln w="19050">
            <a:solidFill>
              <a:srgbClr val="0037A4"/>
            </a:solidFill>
          </a:ln>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ja-JP" altLang="en-US" sz="9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訂正</a:t>
            </a:r>
            <a:endParaRPr kumimoji="1" lang="ja-JP" altLang="en-US" sz="9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8" name="テキスト ボックス 207"/>
          <p:cNvSpPr txBox="1"/>
          <p:nvPr/>
        </p:nvSpPr>
        <p:spPr>
          <a:xfrm>
            <a:off x="1125611" y="5877839"/>
            <a:ext cx="5662402" cy="206821"/>
          </a:xfrm>
          <a:prstGeom prst="rect">
            <a:avLst/>
          </a:prstGeom>
          <a:noFill/>
          <a:ln>
            <a:noFill/>
          </a:ln>
        </p:spPr>
        <p:txBody>
          <a:bodyPr wrap="square" rtlCol="0" anchor="ctr" anchorCtr="0">
            <a:noAutofit/>
          </a:bodyPr>
          <a:lstStyle/>
          <a:p>
            <a:pPr>
              <a:buClr>
                <a:srgbClr val="66CCFF"/>
              </a:buClr>
            </a:pPr>
            <a:r>
              <a:rPr lang="ja-JP" altLang="en-US" sz="1100" b="1" u="sng" dirty="0" smtClean="0">
                <a:latin typeface="Meiryo UI" panose="020B0604030504040204" pitchFamily="50" charset="-128"/>
                <a:ea typeface="Meiryo UI" panose="020B0604030504040204" pitchFamily="50" charset="-128"/>
                <a:cs typeface="Meiryo UI" panose="020B0604030504040204" pitchFamily="50" charset="-128"/>
              </a:rPr>
              <a:t>申込不要の方</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が誤って依頼書</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に</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記入した場合は、</a:t>
            </a:r>
            <a:r>
              <a:rPr lang="ja-JP" altLang="en-US" sz="1100" b="1" dirty="0" smtClean="0">
                <a:latin typeface="Meiryo UI" panose="020B0604030504040204" pitchFamily="50" charset="-128"/>
                <a:ea typeface="Meiryo UI" panose="020B0604030504040204" pitchFamily="50" charset="-128"/>
                <a:cs typeface="Meiryo UI" panose="020B0604030504040204" pitchFamily="50" charset="-128"/>
              </a:rPr>
              <a:t>記入部分</a:t>
            </a:r>
            <a:r>
              <a:rPr lang="ja-JP" altLang="en-US" sz="1100" b="1" dirty="0" smtClean="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を</a:t>
            </a:r>
            <a:r>
              <a:rPr lang="ja-JP" altLang="en-US" sz="1200" b="1" u="wavyHeavy"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すべて二重線で消してください。</a:t>
            </a:r>
            <a:endParaRPr lang="ja-JP" altLang="en-US" sz="1100" b="1" u="wavyHeavy"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210" name="直線コネクタ 209"/>
          <p:cNvCxnSpPr/>
          <p:nvPr/>
        </p:nvCxnSpPr>
        <p:spPr>
          <a:xfrm>
            <a:off x="116632" y="6177136"/>
            <a:ext cx="6585583" cy="0"/>
          </a:xfrm>
          <a:prstGeom prst="line">
            <a:avLst/>
          </a:prstGeom>
          <a:ln w="28575">
            <a:solidFill>
              <a:schemeClr val="bg1">
                <a:lumMod val="85000"/>
              </a:schemeClr>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213" name="図 212"/>
          <p:cNvPicPr>
            <a:picLocks noChangeAspect="1"/>
          </p:cNvPicPr>
          <p:nvPr/>
        </p:nvPicPr>
        <p:blipFill>
          <a:blip r:embed="rId12"/>
          <a:stretch>
            <a:fillRect/>
          </a:stretch>
        </p:blipFill>
        <p:spPr>
          <a:xfrm>
            <a:off x="304600" y="7925523"/>
            <a:ext cx="458347" cy="546662"/>
          </a:xfrm>
          <a:prstGeom prst="rect">
            <a:avLst/>
          </a:prstGeom>
        </p:spPr>
      </p:pic>
      <p:sp>
        <p:nvSpPr>
          <p:cNvPr id="214" name="角丸四角形 213"/>
          <p:cNvSpPr/>
          <p:nvPr/>
        </p:nvSpPr>
        <p:spPr>
          <a:xfrm>
            <a:off x="67248" y="7695710"/>
            <a:ext cx="931413" cy="3773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smtClean="0">
                <a:ln w="6600">
                  <a:solidFill>
                    <a:schemeClr val="accent2"/>
                  </a:solidFill>
                  <a:prstDash val="solid"/>
                </a:ln>
                <a:solidFill>
                  <a:srgbClr val="FFFFFF"/>
                </a:solidFill>
                <a:effectLst>
                  <a:outerShdw dist="38100" dir="2700000" algn="tl" rotWithShape="0">
                    <a:schemeClr val="accent2"/>
                  </a:outerShdw>
                </a:effectLst>
                <a:latin typeface="Arial Unicode MS" panose="020B0604020202020204" pitchFamily="50" charset="-128"/>
                <a:ea typeface="Arial Unicode MS" panose="020B0604020202020204" pitchFamily="50" charset="-128"/>
                <a:cs typeface="Arial Unicode MS" panose="020B0604020202020204" pitchFamily="50" charset="-128"/>
              </a:rPr>
              <a:t>Q</a:t>
            </a:r>
            <a:r>
              <a:rPr kumimoji="1" lang="ja-JP" altLang="en-US" sz="1600" b="1" dirty="0" smtClean="0">
                <a:ln w="6600">
                  <a:solidFill>
                    <a:schemeClr val="accent2"/>
                  </a:solidFill>
                  <a:prstDash val="solid"/>
                </a:ln>
                <a:solidFill>
                  <a:srgbClr val="FFFFFF"/>
                </a:solidFill>
                <a:effectLst>
                  <a:outerShdw dist="38100" dir="2700000" algn="tl" rotWithShape="0">
                    <a:schemeClr val="accent2"/>
                  </a:outerShdw>
                </a:effectLst>
                <a:latin typeface="Arial Unicode MS" panose="020B0604020202020204" pitchFamily="50" charset="-128"/>
                <a:ea typeface="Arial Unicode MS" panose="020B0604020202020204" pitchFamily="50" charset="-128"/>
                <a:cs typeface="Arial Unicode MS" panose="020B0604020202020204" pitchFamily="50" charset="-128"/>
              </a:rPr>
              <a:t>＆</a:t>
            </a:r>
            <a:r>
              <a:rPr kumimoji="1" lang="en-US" altLang="ja-JP" sz="1600" b="1" dirty="0" smtClean="0">
                <a:ln w="6600">
                  <a:solidFill>
                    <a:schemeClr val="accent2"/>
                  </a:solidFill>
                  <a:prstDash val="solid"/>
                </a:ln>
                <a:solidFill>
                  <a:srgbClr val="FFFFFF"/>
                </a:solidFill>
                <a:effectLst>
                  <a:outerShdw dist="38100" dir="2700000" algn="tl" rotWithShape="0">
                    <a:schemeClr val="accent2"/>
                  </a:outerShdw>
                </a:effectLst>
                <a:latin typeface="Arial Unicode MS" panose="020B0604020202020204" pitchFamily="50" charset="-128"/>
                <a:ea typeface="Arial Unicode MS" panose="020B0604020202020204" pitchFamily="50" charset="-128"/>
                <a:cs typeface="Arial Unicode MS" panose="020B0604020202020204" pitchFamily="50" charset="-128"/>
              </a:rPr>
              <a:t>A</a:t>
            </a:r>
            <a:endParaRPr kumimoji="1" lang="ja-JP" altLang="en-US" sz="1600" b="1" dirty="0">
              <a:ln w="6600">
                <a:solidFill>
                  <a:schemeClr val="accent2"/>
                </a:solidFill>
                <a:prstDash val="solid"/>
              </a:ln>
              <a:solidFill>
                <a:srgbClr val="FFFFFF"/>
              </a:solidFill>
              <a:effectLst>
                <a:outerShdw dist="38100" dir="2700000" algn="tl" rotWithShape="0">
                  <a:schemeClr val="accent2"/>
                </a:outerShdw>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75" name="円/楕円 174"/>
          <p:cNvSpPr/>
          <p:nvPr/>
        </p:nvSpPr>
        <p:spPr>
          <a:xfrm>
            <a:off x="242925" y="5598112"/>
            <a:ext cx="842030" cy="241997"/>
          </a:xfrm>
          <a:prstGeom prst="ellipse">
            <a:avLst/>
          </a:prstGeom>
          <a:solidFill>
            <a:schemeClr val="bg1"/>
          </a:solidFill>
          <a:ln w="19050" cmpd="dbl">
            <a:solidFill>
              <a:srgbClr val="FF0000"/>
            </a:solidFill>
          </a:ln>
        </p:spPr>
        <p:style>
          <a:lnRef idx="2">
            <a:schemeClr val="dk1"/>
          </a:lnRef>
          <a:fillRef idx="1">
            <a:schemeClr val="lt1"/>
          </a:fillRef>
          <a:effectRef idx="0">
            <a:schemeClr val="dk1"/>
          </a:effectRef>
          <a:fontRef idx="minor">
            <a:schemeClr val="dk1"/>
          </a:fontRef>
        </p:style>
        <p:txBody>
          <a:bodyPr lIns="36000" tIns="72000" rIns="36000" bIns="36000" rtlCol="0" anchor="ctr"/>
          <a:lstStyle/>
          <a:p>
            <a:pPr algn="ctr"/>
            <a:r>
              <a:rPr lang="ja-JP" altLang="en-US" sz="1200" b="1" dirty="0">
                <a:solidFill>
                  <a:srgbClr val="FF0000"/>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rPr>
              <a:t>ポイント</a:t>
            </a:r>
            <a:endParaRPr kumimoji="1" lang="ja-JP" altLang="en-US" sz="1200" b="1" dirty="0" smtClean="0">
              <a:solidFill>
                <a:srgbClr val="FF0000"/>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pic>
        <p:nvPicPr>
          <p:cNvPr id="176" name="図 17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23079" y="1298158"/>
            <a:ext cx="507217" cy="702620"/>
          </a:xfrm>
          <a:prstGeom prst="rect">
            <a:avLst/>
          </a:prstGeom>
          <a:ln w="3175">
            <a:solidFill>
              <a:schemeClr val="bg1">
                <a:lumMod val="75000"/>
              </a:schemeClr>
            </a:solidFill>
          </a:ln>
        </p:spPr>
      </p:pic>
      <p:sp>
        <p:nvSpPr>
          <p:cNvPr id="305" name="正方形/長方形 304"/>
          <p:cNvSpPr/>
          <p:nvPr/>
        </p:nvSpPr>
        <p:spPr>
          <a:xfrm>
            <a:off x="5909783" y="1664206"/>
            <a:ext cx="528511" cy="35455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 name="ストライプ矢印 176"/>
          <p:cNvSpPr/>
          <p:nvPr/>
        </p:nvSpPr>
        <p:spPr>
          <a:xfrm>
            <a:off x="5755539" y="1767319"/>
            <a:ext cx="92522" cy="162478"/>
          </a:xfrm>
          <a:prstGeom prst="stripedRightArrow">
            <a:avLst>
              <a:gd name="adj1" fmla="val 50000"/>
              <a:gd name="adj2" fmla="val 47668"/>
            </a:avLst>
          </a:prstGeom>
          <a:solidFill>
            <a:srgbClr val="FF0000"/>
          </a:solidFill>
          <a:ln w="19050">
            <a:solidFill>
              <a:srgbClr val="FF0000"/>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endParaRPr kumimoji="1" lang="ja-JP" altLang="en-US" sz="700" dirty="0" smtClean="0">
              <a:solidFill>
                <a:schemeClr val="bg1"/>
              </a:solidFill>
              <a:latin typeface="+mj-ea"/>
              <a:ea typeface="+mj-ea"/>
              <a:cs typeface="Meiryo UI" pitchFamily="50" charset="-128"/>
            </a:endParaRPr>
          </a:p>
        </p:txBody>
      </p:sp>
      <p:cxnSp>
        <p:nvCxnSpPr>
          <p:cNvPr id="178" name="直線矢印コネクタ 177"/>
          <p:cNvCxnSpPr/>
          <p:nvPr/>
        </p:nvCxnSpPr>
        <p:spPr>
          <a:xfrm>
            <a:off x="4365046" y="2739698"/>
            <a:ext cx="0" cy="12929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5989240"/>
      </p:ext>
    </p:extLst>
  </p:cSld>
  <p:clrMapOvr>
    <a:masterClrMapping/>
  </p:clrMapOvr>
  <p:timing>
    <p:tnLst>
      <p:par>
        <p:cTn id="1" dur="indefinite" restart="never" nodeType="tmRoot"/>
      </p:par>
    </p:tn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TM02900743[[fn=オーガニック]]</Template>
  <TotalTime>37500</TotalTime>
  <Words>744</Words>
  <Application>Microsoft Office PowerPoint</Application>
  <PresentationFormat>A4 210 x 297 mm</PresentationFormat>
  <Paragraphs>279</Paragraphs>
  <Slides>2</Slides>
  <Notes>2</Notes>
  <HiddenSlides>0</HiddenSlides>
  <MMClips>0</MMClips>
  <ScaleCrop>false</ScaleCrop>
  <HeadingPairs>
    <vt:vector size="8" baseType="variant">
      <vt:variant>
        <vt:lpstr>使用されているフォント</vt:lpstr>
      </vt:variant>
      <vt:variant>
        <vt:i4>20</vt:i4>
      </vt:variant>
      <vt:variant>
        <vt:lpstr>テーマ</vt:lpstr>
      </vt:variant>
      <vt:variant>
        <vt:i4>1</vt:i4>
      </vt:variant>
      <vt:variant>
        <vt:lpstr>スライド タイトル</vt:lpstr>
      </vt:variant>
      <vt:variant>
        <vt:i4>2</vt:i4>
      </vt:variant>
      <vt:variant>
        <vt:lpstr>目的別スライド ショー</vt:lpstr>
      </vt:variant>
      <vt:variant>
        <vt:i4>1</vt:i4>
      </vt:variant>
    </vt:vector>
  </HeadingPairs>
  <TitlesOfParts>
    <vt:vector size="24" baseType="lpstr">
      <vt:lpstr>Arial Unicode MS</vt:lpstr>
      <vt:lpstr>HGPｺﾞｼｯｸE</vt:lpstr>
      <vt:lpstr>HGPｺﾞｼｯｸM</vt:lpstr>
      <vt:lpstr>HGP教科書体</vt:lpstr>
      <vt:lpstr>HGP行書体</vt:lpstr>
      <vt:lpstr>HGP創英角ﾎﾟｯﾌﾟ体</vt:lpstr>
      <vt:lpstr>HGS創英角ｺﾞｼｯｸUB</vt:lpstr>
      <vt:lpstr>HG丸ｺﾞｼｯｸM-PRO</vt:lpstr>
      <vt:lpstr>HG行書体</vt:lpstr>
      <vt:lpstr>HG正楷書体-PRO</vt:lpstr>
      <vt:lpstr>Meiryo UI</vt:lpstr>
      <vt:lpstr>ＭＳ Ｐゴシック</vt:lpstr>
      <vt:lpstr>UD デジタル 教科書体 NK-B</vt:lpstr>
      <vt:lpstr>UD デジタル 教科書体 NK-R</vt:lpstr>
      <vt:lpstr>メイリオ</vt:lpstr>
      <vt:lpstr>Arial</vt:lpstr>
      <vt:lpstr>Calibri</vt:lpstr>
      <vt:lpstr>Calibri Light</vt:lpstr>
      <vt:lpstr>Wingdings</vt:lpstr>
      <vt:lpstr>Wingdings 2</vt:lpstr>
      <vt:lpstr>HDOfficeLightV0</vt:lpstr>
      <vt:lpstr>PowerPoint プレゼンテーション</vt:lpstr>
      <vt:lpstr>PowerPoint プレゼンテーション</vt:lpstr>
      <vt:lpstr>目的別スライド ショー1</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2020年度入会申込書</dc:title>
  <dc:creator>99001272 川島 裕美</dc:creator>
  <cp:lastModifiedBy>99001520 中井 愛</cp:lastModifiedBy>
  <cp:revision>3861</cp:revision>
  <cp:lastPrinted>2021-09-28T06:41:03Z</cp:lastPrinted>
  <dcterms:created xsi:type="dcterms:W3CDTF">2012-09-03T11:55:43Z</dcterms:created>
  <dcterms:modified xsi:type="dcterms:W3CDTF">2022-09-20T07:52:44Z</dcterms:modified>
</cp:coreProperties>
</file>